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34.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20.xml.rels" ContentType="application/vnd.openxmlformats-package.relationships+xml"/>
  <Override PartName="/ppt/notesSlides/_rels/notesSlide29.xml.rels" ContentType="application/vnd.openxmlformats-package.relationships+xml"/>
  <Override PartName="/ppt/notesSlides/_rels/notesSlide3.xml.rels" ContentType="application/vnd.openxmlformats-package.relationships+xml"/>
  <Override PartName="/ppt/notesSlides/_rels/notesSlide42.xml.rels" ContentType="application/vnd.openxmlformats-package.relationships+xml"/>
  <Override PartName="/ppt/notesSlides/_rels/notesSlide19.xml.rels" ContentType="application/vnd.openxmlformats-package.relationships+xml"/>
  <Override PartName="/ppt/notesSlides/_rels/notesSlide13.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notesSlides/notesSlide42.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33.jpeg" ContentType="image/jpe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6.png" ContentType="image/png"/>
  <Override PartName="/ppt/media/image37.png" ContentType="image/png"/>
  <Override PartName="/ppt/media/image42.png" ContentType="image/png"/>
  <Override PartName="/ppt/media/image43.png" ContentType="image/png"/>
  <Override PartName="/ppt/media/image44.png" ContentType="image/png"/>
  <Override PartName="/ppt/media/image45.png" ContentType="image/png"/>
  <Override PartName="/ppt/media/image34.png" ContentType="image/png"/>
  <Override PartName="/ppt/media/image46.png" ContentType="image/png"/>
  <Override PartName="/ppt/media/image51.png" ContentType="image/png"/>
  <Override PartName="/ppt/media/image52.png" ContentType="image/png"/>
  <Override PartName="/ppt/media/image41.png" ContentType="image/png"/>
  <Override PartName="/ppt/media/image9.png" ContentType="image/png"/>
  <Override PartName="/ppt/media/image39.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11.png" ContentType="image/png"/>
  <Override PartName="/ppt/media/image48.png" ContentType="image/png"/>
  <Override PartName="/ppt/media/image13.png" ContentType="image/png"/>
  <Override PartName="/ppt/media/image7.jpeg" ContentType="image/jpeg"/>
  <Override PartName="/ppt/media/image6.jpeg" ContentType="image/jpeg"/>
  <Override PartName="/ppt/media/image18.png" ContentType="image/png"/>
  <Override PartName="/ppt/media/image20.png" ContentType="image/png"/>
  <Override PartName="/ppt/media/image28.jpeg" ContentType="image/jpe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Click to </a:t>
            </a:r>
            <a:r>
              <a:rPr b="0" lang="en-AU" sz="4400" spc="-1" strike="noStrike">
                <a:latin typeface="Arial"/>
              </a:rPr>
              <a:t>move the </a:t>
            </a:r>
            <a:r>
              <a:rPr b="0" lang="en-AU" sz="4400" spc="-1" strike="noStrike">
                <a:latin typeface="Arial"/>
              </a:rPr>
              <a:t>slide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edit the notes format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288A912-5ADD-4A55-ACEC-1734A8337325}"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990720" y="766800"/>
            <a:ext cx="5112720" cy="3833280"/>
          </a:xfrm>
          <a:prstGeom prst="rect">
            <a:avLst/>
          </a:prstGeom>
        </p:spPr>
      </p:sp>
      <p:sp>
        <p:nvSpPr>
          <p:cNvPr id="434" name="PlaceHolder 2"/>
          <p:cNvSpPr>
            <a:spLocks noGrp="1"/>
          </p:cNvSpPr>
          <p:nvPr>
            <p:ph type="body"/>
          </p:nvPr>
        </p:nvSpPr>
        <p:spPr>
          <a:xfrm>
            <a:off x="709560" y="4862520"/>
            <a:ext cx="5674680" cy="4600080"/>
          </a:xfrm>
          <a:prstGeom prst="rect">
            <a:avLst/>
          </a:prstGeom>
        </p:spPr>
        <p:txBody>
          <a:bodyPr lIns="0" rIns="0" tIns="0" bIns="0">
            <a:noAutofit/>
          </a:bodyPr>
          <a:p>
            <a:pPr marL="216000" indent="-21096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35" name="CustomShape 3"/>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6E4C351-1110-4FB7-A3C0-794E2A2C86DB}"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E43287E-D148-43A4-AFF9-48427677BA07}"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37"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38" name="PlaceHolder 3"/>
          <p:cNvSpPr>
            <a:spLocks noGrp="1"/>
          </p:cNvSpPr>
          <p:nvPr>
            <p:ph type="body"/>
          </p:nvPr>
        </p:nvSpPr>
        <p:spPr>
          <a:xfrm>
            <a:off x="709560" y="4862520"/>
            <a:ext cx="5666760" cy="460008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33C5D28-0715-4E79-B9FD-2A95559451FA}"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40" name="CustomShape 2"/>
          <p:cNvSpPr/>
          <p:nvPr/>
        </p:nvSpPr>
        <p:spPr>
          <a:xfrm>
            <a:off x="0" y="-6253200"/>
            <a:ext cx="360" cy="14047200"/>
          </a:xfrm>
          <a:prstGeom prst="rect">
            <a:avLst/>
          </a:prstGeom>
          <a:solidFill>
            <a:srgbClr val="ffffff"/>
          </a:solidFill>
          <a:ln w="9360">
            <a:solidFill>
              <a:srgbClr val="000000"/>
            </a:solidFill>
            <a:miter/>
          </a:ln>
        </p:spPr>
        <p:style>
          <a:lnRef idx="0"/>
          <a:fillRef idx="0"/>
          <a:effectRef idx="0"/>
          <a:fontRef idx="minor"/>
        </p:style>
      </p:sp>
      <p:sp>
        <p:nvSpPr>
          <p:cNvPr id="441" name="PlaceHolder 3"/>
          <p:cNvSpPr>
            <a:spLocks noGrp="1"/>
          </p:cNvSpPr>
          <p:nvPr>
            <p:ph type="body"/>
          </p:nvPr>
        </p:nvSpPr>
        <p:spPr>
          <a:xfrm>
            <a:off x="709560" y="4862520"/>
            <a:ext cx="5628600" cy="4600080"/>
          </a:xfrm>
          <a:prstGeom prst="rect">
            <a:avLst/>
          </a:prstGeom>
        </p:spPr>
        <p:txBody>
          <a:bodyPr lIns="0" rIns="0" tIns="0" bIns="0" anchor="ctr">
            <a:noAutofit/>
          </a:bodyPr>
          <a:p>
            <a:pPr marL="216000" indent="-21096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096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096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990720" y="766800"/>
            <a:ext cx="5112720" cy="3833280"/>
          </a:xfrm>
          <a:prstGeom prst="rect">
            <a:avLst/>
          </a:prstGeom>
        </p:spPr>
      </p:sp>
      <p:sp>
        <p:nvSpPr>
          <p:cNvPr id="443" name="PlaceHolder 2"/>
          <p:cNvSpPr>
            <a:spLocks noGrp="1"/>
          </p:cNvSpPr>
          <p:nvPr>
            <p:ph type="body"/>
          </p:nvPr>
        </p:nvSpPr>
        <p:spPr>
          <a:xfrm>
            <a:off x="709560" y="4862520"/>
            <a:ext cx="5674680" cy="4600080"/>
          </a:xfrm>
          <a:prstGeom prst="rect">
            <a:avLst/>
          </a:prstGeom>
        </p:spPr>
        <p:txBody>
          <a:bodyPr lIns="0" rIns="0" tIns="0" bIns="0">
            <a:noAutofit/>
          </a:bodyPr>
          <a:p>
            <a:endParaRPr b="0" lang="en-AU" sz="2000" spc="-1" strike="noStrike">
              <a:latin typeface="Arial"/>
            </a:endParaRPr>
          </a:p>
        </p:txBody>
      </p:sp>
      <p:sp>
        <p:nvSpPr>
          <p:cNvPr id="444" name="CustomShape 3"/>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285C89A-0C37-4AA6-9933-002E36FB1917}"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990720" y="766800"/>
            <a:ext cx="5112720" cy="3832920"/>
          </a:xfrm>
          <a:prstGeom prst="rect">
            <a:avLst/>
          </a:prstGeom>
        </p:spPr>
      </p:sp>
      <p:sp>
        <p:nvSpPr>
          <p:cNvPr id="446" name="PlaceHolder 2"/>
          <p:cNvSpPr>
            <a:spLocks noGrp="1"/>
          </p:cNvSpPr>
          <p:nvPr>
            <p:ph type="body"/>
          </p:nvPr>
        </p:nvSpPr>
        <p:spPr>
          <a:xfrm>
            <a:off x="709560" y="4862520"/>
            <a:ext cx="5674680" cy="4600080"/>
          </a:xfrm>
          <a:prstGeom prst="rect">
            <a:avLst/>
          </a:prstGeom>
        </p:spPr>
        <p:txBody>
          <a:bodyPr lIns="0" rIns="0" tIns="0" bIns="0">
            <a:noAutofit/>
          </a:bodyPr>
          <a:p>
            <a:endParaRPr b="0" lang="en-AU" sz="2000" spc="-1" strike="noStrike">
              <a:latin typeface="Arial"/>
            </a:endParaRPr>
          </a:p>
        </p:txBody>
      </p:sp>
      <p:sp>
        <p:nvSpPr>
          <p:cNvPr id="447" name="CustomShape 3"/>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D58BBE3-62E3-4041-BF40-775079F0BFBB}"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990720" y="766800"/>
            <a:ext cx="5112720" cy="3832920"/>
          </a:xfrm>
          <a:prstGeom prst="rect">
            <a:avLst/>
          </a:prstGeom>
        </p:spPr>
      </p:sp>
      <p:sp>
        <p:nvSpPr>
          <p:cNvPr id="449" name="PlaceHolder 2"/>
          <p:cNvSpPr>
            <a:spLocks noGrp="1"/>
          </p:cNvSpPr>
          <p:nvPr>
            <p:ph type="body"/>
          </p:nvPr>
        </p:nvSpPr>
        <p:spPr>
          <a:xfrm>
            <a:off x="709560" y="4862520"/>
            <a:ext cx="5674680" cy="4600080"/>
          </a:xfrm>
          <a:prstGeom prst="rect">
            <a:avLst/>
          </a:prstGeom>
        </p:spPr>
        <p:txBody>
          <a:bodyPr lIns="0" rIns="0" tIns="0" bIns="0">
            <a:noAutofit/>
          </a:bodyPr>
          <a:p>
            <a:endParaRPr b="0" lang="en-AU" sz="2000" spc="-1" strike="noStrike">
              <a:latin typeface="Arial"/>
            </a:endParaRPr>
          </a:p>
        </p:txBody>
      </p:sp>
      <p:sp>
        <p:nvSpPr>
          <p:cNvPr id="450" name="CustomShape 3"/>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B4CD2E2-AE22-488A-B4BF-7323DB399296}"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990720" y="766800"/>
            <a:ext cx="5112720" cy="3833280"/>
          </a:xfrm>
          <a:prstGeom prst="rect">
            <a:avLst/>
          </a:prstGeom>
        </p:spPr>
      </p:sp>
      <p:sp>
        <p:nvSpPr>
          <p:cNvPr id="452" name="PlaceHolder 2"/>
          <p:cNvSpPr>
            <a:spLocks noGrp="1"/>
          </p:cNvSpPr>
          <p:nvPr>
            <p:ph type="body"/>
          </p:nvPr>
        </p:nvSpPr>
        <p:spPr>
          <a:xfrm>
            <a:off x="709560" y="4862520"/>
            <a:ext cx="5674680" cy="4600080"/>
          </a:xfrm>
          <a:prstGeom prst="rect">
            <a:avLst/>
          </a:prstGeom>
        </p:spPr>
        <p:txBody>
          <a:bodyPr lIns="0" rIns="0" tIns="0" bIns="0">
            <a:noAutofit/>
          </a:bodyPr>
          <a:p>
            <a:endParaRPr b="0" lang="en-AU" sz="2000" spc="-1" strike="noStrike">
              <a:latin typeface="Arial"/>
            </a:endParaRPr>
          </a:p>
        </p:txBody>
      </p:sp>
      <p:sp>
        <p:nvSpPr>
          <p:cNvPr id="453" name="CustomShape 3"/>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78A7A48-6310-4694-9A3B-8900B3236DCC}"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990720" y="766800"/>
            <a:ext cx="5112720" cy="3833280"/>
          </a:xfrm>
          <a:prstGeom prst="rect">
            <a:avLst/>
          </a:prstGeom>
        </p:spPr>
      </p:sp>
      <p:sp>
        <p:nvSpPr>
          <p:cNvPr id="455" name="PlaceHolder 2"/>
          <p:cNvSpPr>
            <a:spLocks noGrp="1"/>
          </p:cNvSpPr>
          <p:nvPr>
            <p:ph type="body"/>
          </p:nvPr>
        </p:nvSpPr>
        <p:spPr>
          <a:xfrm>
            <a:off x="709560" y="4862520"/>
            <a:ext cx="5674680" cy="4600080"/>
          </a:xfrm>
          <a:prstGeom prst="rect">
            <a:avLst/>
          </a:prstGeom>
        </p:spPr>
        <p:txBody>
          <a:bodyPr lIns="0" rIns="0" tIns="0" bIns="0">
            <a:noAutofit/>
          </a:bodyPr>
          <a:p>
            <a:endParaRPr b="0" lang="en-AU" sz="2000" spc="-1" strike="noStrike">
              <a:latin typeface="Arial"/>
            </a:endParaRPr>
          </a:p>
        </p:txBody>
      </p:sp>
      <p:sp>
        <p:nvSpPr>
          <p:cNvPr id="456" name="CustomShape 3"/>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8B41BF9-D4CA-4B20-A187-3139C826D138}"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990720" y="766800"/>
            <a:ext cx="5112720" cy="3833280"/>
          </a:xfrm>
          <a:prstGeom prst="rect">
            <a:avLst/>
          </a:prstGeom>
        </p:spPr>
      </p:sp>
      <p:sp>
        <p:nvSpPr>
          <p:cNvPr id="458" name="PlaceHolder 2"/>
          <p:cNvSpPr>
            <a:spLocks noGrp="1"/>
          </p:cNvSpPr>
          <p:nvPr>
            <p:ph type="body"/>
          </p:nvPr>
        </p:nvSpPr>
        <p:spPr>
          <a:xfrm>
            <a:off x="709560" y="4862520"/>
            <a:ext cx="5674680" cy="4600080"/>
          </a:xfrm>
          <a:prstGeom prst="rect">
            <a:avLst/>
          </a:prstGeom>
        </p:spPr>
        <p:txBody>
          <a:bodyPr lIns="0" rIns="0" tIns="0" bIns="0">
            <a:noAutofit/>
          </a:bodyPr>
          <a:p>
            <a:pPr marL="216000" indent="-21096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59" name="CustomShape 3"/>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79D650D-5B44-471F-8B14-2041A7B58FA6}"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DC0E207-B376-4D44-B66C-CA88D5E143F8}"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31" name="PlaceHolder 2"/>
          <p:cNvSpPr>
            <a:spLocks noGrp="1"/>
          </p:cNvSpPr>
          <p:nvPr>
            <p:ph type="sldImg"/>
          </p:nvPr>
        </p:nvSpPr>
        <p:spPr>
          <a:xfrm>
            <a:off x="990720" y="766800"/>
            <a:ext cx="5112720" cy="3832920"/>
          </a:xfrm>
          <a:prstGeom prst="rect">
            <a:avLst/>
          </a:prstGeom>
        </p:spPr>
      </p:sp>
      <p:sp>
        <p:nvSpPr>
          <p:cNvPr id="432" name="PlaceHolder 3"/>
          <p:cNvSpPr>
            <a:spLocks noGrp="1"/>
          </p:cNvSpPr>
          <p:nvPr>
            <p:ph type="body"/>
          </p:nvPr>
        </p:nvSpPr>
        <p:spPr>
          <a:xfrm>
            <a:off x="709560" y="4862520"/>
            <a:ext cx="5674680" cy="4600080"/>
          </a:xfrm>
          <a:prstGeom prst="rect">
            <a:avLst/>
          </a:prstGeom>
        </p:spPr>
        <p:txBody>
          <a:bodyPr lIns="0" rIns="0" tIns="0" bIns="0">
            <a:noAutofit/>
          </a:bodyPr>
          <a:p>
            <a:endParaRPr b="0" lang="en-AU"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990720" y="766800"/>
            <a:ext cx="5112720" cy="3833280"/>
          </a:xfrm>
          <a:prstGeom prst="rect">
            <a:avLst/>
          </a:prstGeom>
        </p:spPr>
      </p:sp>
      <p:sp>
        <p:nvSpPr>
          <p:cNvPr id="461" name="PlaceHolder 2"/>
          <p:cNvSpPr>
            <a:spLocks noGrp="1"/>
          </p:cNvSpPr>
          <p:nvPr>
            <p:ph type="body"/>
          </p:nvPr>
        </p:nvSpPr>
        <p:spPr>
          <a:xfrm>
            <a:off x="709560" y="4862520"/>
            <a:ext cx="5674680" cy="4600080"/>
          </a:xfrm>
          <a:prstGeom prst="rect">
            <a:avLst/>
          </a:prstGeom>
        </p:spPr>
        <p:txBody>
          <a:bodyPr lIns="0" rIns="0" tIns="0" bIns="0">
            <a:noAutofit/>
          </a:bodyPr>
          <a:p>
            <a:pPr marL="216000" indent="-210960">
              <a:lnSpc>
                <a:spcPct val="100000"/>
              </a:lnSpc>
              <a:tabLst>
                <a:tab algn="l" pos="0"/>
              </a:tabLst>
            </a:pPr>
            <a:r>
              <a:rPr b="0" lang="en-US" sz="2000" spc="-1" strike="noStrike">
                <a:latin typeface="Arial"/>
              </a:rPr>
              <a:t>stroma</a:t>
            </a:r>
            <a:endParaRPr b="0" lang="en-AU" sz="2000" spc="-1" strike="noStrike">
              <a:latin typeface="Arial"/>
            </a:endParaRPr>
          </a:p>
        </p:txBody>
      </p:sp>
      <p:sp>
        <p:nvSpPr>
          <p:cNvPr id="462" name="CustomShape 3"/>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71E60A9-6CB9-4636-AAFA-27D9DEA82AA3}"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990720" y="766800"/>
            <a:ext cx="5112720" cy="3833280"/>
          </a:xfrm>
          <a:prstGeom prst="rect">
            <a:avLst/>
          </a:prstGeom>
        </p:spPr>
      </p:sp>
      <p:sp>
        <p:nvSpPr>
          <p:cNvPr id="464" name="PlaceHolder 2"/>
          <p:cNvSpPr>
            <a:spLocks noGrp="1"/>
          </p:cNvSpPr>
          <p:nvPr>
            <p:ph type="body"/>
          </p:nvPr>
        </p:nvSpPr>
        <p:spPr>
          <a:xfrm>
            <a:off x="709560" y="4862520"/>
            <a:ext cx="5674680" cy="4600080"/>
          </a:xfrm>
          <a:prstGeom prst="rect">
            <a:avLst/>
          </a:prstGeom>
        </p:spPr>
        <p:txBody>
          <a:bodyPr lIns="0" rIns="0" tIns="0" bIns="0">
            <a:noAutofit/>
          </a:bodyPr>
          <a:p>
            <a:endParaRPr b="0" lang="en-AU" sz="2000" spc="-1" strike="noStrike">
              <a:latin typeface="Arial"/>
            </a:endParaRPr>
          </a:p>
        </p:txBody>
      </p:sp>
      <p:sp>
        <p:nvSpPr>
          <p:cNvPr id="465" name="CustomShape 3"/>
          <p:cNvSpPr/>
          <p:nvPr/>
        </p:nvSpPr>
        <p:spPr>
          <a:xfrm>
            <a:off x="4021200" y="9720360"/>
            <a:ext cx="3071160" cy="5072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F19AFFEA-D40B-4302-9C7E-3327FE638DBD}"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a:t>
            </a:r>
            <a:r>
              <a:rPr b="0" lang="en-AU" sz="4400" spc="-1" strike="noStrike">
                <a:latin typeface="Arial"/>
              </a:rPr>
              <a:t>edit the </a:t>
            </a:r>
            <a:r>
              <a:rPr b="0" lang="en-AU" sz="4400" spc="-1" strike="noStrike">
                <a:latin typeface="Arial"/>
              </a:rPr>
              <a:t>title text </a:t>
            </a:r>
            <a:r>
              <a:rPr b="0" lang="en-AU" sz="4400" spc="-1" strike="noStrike">
                <a:latin typeface="Arial"/>
              </a:rPr>
              <a:t>format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Click to edit the title text format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6760" cy="9184680"/>
          </a:xfrm>
          <a:prstGeom prst="rect">
            <a:avLst/>
          </a:prstGeom>
          <a:ln w="0">
            <a:noFill/>
          </a:ln>
        </p:spPr>
      </p:pic>
      <p:sp>
        <p:nvSpPr>
          <p:cNvPr id="159" name="CustomShape 1"/>
          <p:cNvSpPr/>
          <p:nvPr/>
        </p:nvSpPr>
        <p:spPr>
          <a:xfrm>
            <a:off x="196920" y="1657440"/>
            <a:ext cx="7767000" cy="14644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58360" cy="1577160"/>
          </a:xfrm>
          <a:prstGeom prst="rect">
            <a:avLst/>
          </a:prstGeom>
          <a:ln w="19080">
            <a:solidFill>
              <a:schemeClr val="bg2"/>
            </a:solidFill>
            <a:miter/>
          </a:ln>
        </p:spPr>
      </p:pic>
      <p:pic>
        <p:nvPicPr>
          <p:cNvPr id="162" name="Picture 6" descr=""/>
          <p:cNvPicPr/>
          <p:nvPr/>
        </p:nvPicPr>
        <p:blipFill>
          <a:blip r:embed="rId3"/>
          <a:stretch/>
        </p:blipFill>
        <p:spPr>
          <a:xfrm>
            <a:off x="7344000" y="648000"/>
            <a:ext cx="1594800" cy="1650240"/>
          </a:xfrm>
          <a:prstGeom prst="rect">
            <a:avLst/>
          </a:prstGeom>
          <a:ln w="19080">
            <a:solidFill>
              <a:schemeClr val="bg2"/>
            </a:solidFill>
            <a:miter/>
          </a:ln>
        </p:spPr>
      </p:pic>
      <p:sp>
        <p:nvSpPr>
          <p:cNvPr id="163" name="CustomShape 3"/>
          <p:cNvSpPr/>
          <p:nvPr/>
        </p:nvSpPr>
        <p:spPr>
          <a:xfrm>
            <a:off x="684360" y="2133720"/>
            <a:ext cx="7844760" cy="174708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224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772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2021</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58920" y="284796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95280" y="155736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9" name="Picture 4" descr=""/>
          <p:cNvPicPr/>
          <p:nvPr/>
        </p:nvPicPr>
        <p:blipFill>
          <a:blip r:embed="rId1"/>
          <a:stretch/>
        </p:blipFill>
        <p:spPr>
          <a:xfrm>
            <a:off x="395280" y="3068640"/>
            <a:ext cx="1362960" cy="1362960"/>
          </a:xfrm>
          <a:prstGeom prst="rect">
            <a:avLst/>
          </a:prstGeom>
          <a:ln w="25560">
            <a:solidFill>
              <a:schemeClr val="bg2"/>
            </a:solidFill>
            <a:miter/>
          </a:ln>
        </p:spPr>
      </p:pic>
      <p:sp>
        <p:nvSpPr>
          <p:cNvPr id="230" name="CustomShape 2"/>
          <p:cNvSpPr/>
          <p:nvPr/>
        </p:nvSpPr>
        <p:spPr>
          <a:xfrm>
            <a:off x="1835280" y="3645000"/>
            <a:ext cx="59004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1" name="CustomShape 3"/>
          <p:cNvSpPr/>
          <p:nvPr/>
        </p:nvSpPr>
        <p:spPr>
          <a:xfrm>
            <a:off x="2124000" y="3141720"/>
            <a:ext cx="5036400" cy="136296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32" name="CustomShape 4"/>
          <p:cNvSpPr/>
          <p:nvPr/>
        </p:nvSpPr>
        <p:spPr>
          <a:xfrm>
            <a:off x="6942240" y="3608280"/>
            <a:ext cx="59004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3"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4" name="CustomShape 6"/>
          <p:cNvSpPr/>
          <p:nvPr/>
        </p:nvSpPr>
        <p:spPr>
          <a:xfrm>
            <a:off x="1295280" y="4724280"/>
            <a:ext cx="26236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5" name="CustomShape 7"/>
          <p:cNvSpPr/>
          <p:nvPr/>
        </p:nvSpPr>
        <p:spPr>
          <a:xfrm>
            <a:off x="6740640" y="4654440"/>
            <a:ext cx="15026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6"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8" name="CustomShape 2"/>
          <p:cNvSpPr/>
          <p:nvPr/>
        </p:nvSpPr>
        <p:spPr>
          <a:xfrm>
            <a:off x="395280" y="1125360"/>
            <a:ext cx="8419320" cy="5466600"/>
          </a:xfrm>
          <a:prstGeom prst="rect">
            <a:avLst/>
          </a:prstGeom>
          <a:noFill/>
          <a:ln w="0">
            <a:noFill/>
          </a:ln>
        </p:spPr>
        <p:style>
          <a:lnRef idx="0"/>
          <a:fillRef idx="0"/>
          <a:effectRef idx="0"/>
          <a:fontRef idx="minor"/>
        </p:style>
        <p:txBody>
          <a:bodyPr lIns="90000" rIns="90000" tIns="45000" bIns="45000">
            <a:noAutofit/>
          </a:bodyPr>
          <a:p>
            <a:pPr marL="343080" indent="-33768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76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044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044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76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76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76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76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work</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67" nodeType="clickEffect" fill="hold">
                      <p:stCondLst>
                        <p:cond delay="indefinite"/>
                      </p:stCondLst>
                      <p:childTnLst>
                        <p:par>
                          <p:cTn id="68" nodeType="withEffect" fill="hold">
                            <p:stCondLst>
                              <p:cond delay="0"/>
                            </p:stCondLst>
                            <p:childTnLst>
                              <p:par>
                                <p:cTn id="69" nodeType="clickEffect" fill="hold" presetClass="entr" presetID="1">
                                  <p:stCondLst>
                                    <p:cond delay="0"/>
                                  </p:stCondLst>
                                  <p:childTnLst>
                                    <p:set>
                                      <p:cBhvr>
                                        <p:cTn id="70" dur="1" fill="hold">
                                          <p:stCondLst>
                                            <p:cond delay="0"/>
                                          </p:stCondLst>
                                        </p:cTn>
                                        <p:tgtEl>
                                          <p:spTgt spid="238">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503280" y="225360"/>
            <a:ext cx="8224200" cy="113904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40" name="Picture 3" descr=""/>
          <p:cNvPicPr/>
          <p:nvPr/>
        </p:nvPicPr>
        <p:blipFill>
          <a:blip r:embed="rId1"/>
          <a:stretch/>
        </p:blipFill>
        <p:spPr>
          <a:xfrm>
            <a:off x="971640" y="2276640"/>
            <a:ext cx="2153520" cy="1434600"/>
          </a:xfrm>
          <a:prstGeom prst="rect">
            <a:avLst/>
          </a:prstGeom>
          <a:ln w="25560">
            <a:solidFill>
              <a:schemeClr val="bg2"/>
            </a:solidFill>
            <a:miter/>
          </a:ln>
        </p:spPr>
      </p:pic>
      <p:pic>
        <p:nvPicPr>
          <p:cNvPr id="241" name="Picture 4" descr=""/>
          <p:cNvPicPr/>
          <p:nvPr/>
        </p:nvPicPr>
        <p:blipFill>
          <a:blip r:embed="rId2"/>
          <a:stretch/>
        </p:blipFill>
        <p:spPr>
          <a:xfrm>
            <a:off x="3348000" y="2276640"/>
            <a:ext cx="2155320" cy="1434600"/>
          </a:xfrm>
          <a:prstGeom prst="rect">
            <a:avLst/>
          </a:prstGeom>
          <a:ln w="25560">
            <a:solidFill>
              <a:schemeClr val="bg2"/>
            </a:solidFill>
            <a:miter/>
          </a:ln>
        </p:spPr>
      </p:pic>
      <p:pic>
        <p:nvPicPr>
          <p:cNvPr id="242" name="Picture 5" descr=""/>
          <p:cNvPicPr/>
          <p:nvPr/>
        </p:nvPicPr>
        <p:blipFill>
          <a:blip r:embed="rId3"/>
          <a:stretch/>
        </p:blipFill>
        <p:spPr>
          <a:xfrm>
            <a:off x="6227640" y="3068640"/>
            <a:ext cx="1074240" cy="1074240"/>
          </a:xfrm>
          <a:prstGeom prst="rect">
            <a:avLst/>
          </a:prstGeom>
          <a:ln w="25560">
            <a:solidFill>
              <a:schemeClr val="bg2"/>
            </a:solidFill>
            <a:miter/>
          </a:ln>
        </p:spPr>
      </p:pic>
      <p:pic>
        <p:nvPicPr>
          <p:cNvPr id="243" name="Picture 6" descr=""/>
          <p:cNvPicPr/>
          <p:nvPr/>
        </p:nvPicPr>
        <p:blipFill>
          <a:blip r:embed="rId4"/>
          <a:stretch/>
        </p:blipFill>
        <p:spPr>
          <a:xfrm>
            <a:off x="7451640" y="1844640"/>
            <a:ext cx="1074240" cy="1074240"/>
          </a:xfrm>
          <a:prstGeom prst="rect">
            <a:avLst/>
          </a:prstGeom>
          <a:ln w="25560">
            <a:solidFill>
              <a:schemeClr val="bg2"/>
            </a:solidFill>
            <a:miter/>
          </a:ln>
        </p:spPr>
      </p:pic>
      <p:pic>
        <p:nvPicPr>
          <p:cNvPr id="244" name="Picture 7" descr=""/>
          <p:cNvPicPr/>
          <p:nvPr/>
        </p:nvPicPr>
        <p:blipFill>
          <a:blip r:embed="rId5"/>
          <a:stretch/>
        </p:blipFill>
        <p:spPr>
          <a:xfrm>
            <a:off x="7451640" y="3068640"/>
            <a:ext cx="1074240" cy="1074240"/>
          </a:xfrm>
          <a:prstGeom prst="rect">
            <a:avLst/>
          </a:prstGeom>
          <a:ln w="25560">
            <a:solidFill>
              <a:schemeClr val="bg2"/>
            </a:solidFill>
            <a:miter/>
          </a:ln>
        </p:spPr>
      </p:pic>
      <p:pic>
        <p:nvPicPr>
          <p:cNvPr id="245" name="Picture 8" descr=""/>
          <p:cNvPicPr/>
          <p:nvPr/>
        </p:nvPicPr>
        <p:blipFill>
          <a:blip r:embed="rId6"/>
          <a:stretch/>
        </p:blipFill>
        <p:spPr>
          <a:xfrm>
            <a:off x="6227640" y="1844640"/>
            <a:ext cx="1074240" cy="1074240"/>
          </a:xfrm>
          <a:prstGeom prst="rect">
            <a:avLst/>
          </a:prstGeom>
          <a:ln w="25560">
            <a:solidFill>
              <a:schemeClr val="bg2"/>
            </a:solidFill>
            <a:miter/>
          </a:ln>
        </p:spPr>
      </p:pic>
      <p:sp>
        <p:nvSpPr>
          <p:cNvPr id="246" name="CustomShape 2"/>
          <p:cNvSpPr/>
          <p:nvPr/>
        </p:nvSpPr>
        <p:spPr>
          <a:xfrm>
            <a:off x="6084720" y="1557360"/>
            <a:ext cx="229824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47" name="CustomShape 3"/>
          <p:cNvSpPr/>
          <p:nvPr/>
        </p:nvSpPr>
        <p:spPr>
          <a:xfrm>
            <a:off x="828720" y="1916280"/>
            <a:ext cx="265860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48" name="CustomShape 4"/>
          <p:cNvSpPr/>
          <p:nvPr/>
        </p:nvSpPr>
        <p:spPr>
          <a:xfrm>
            <a:off x="5724360" y="4819680"/>
            <a:ext cx="316332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49" name="CustomShape 5"/>
          <p:cNvSpPr/>
          <p:nvPr/>
        </p:nvSpPr>
        <p:spPr>
          <a:xfrm>
            <a:off x="6300720" y="5805360"/>
            <a:ext cx="233460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50" name="CustomShape 6"/>
          <p:cNvSpPr/>
          <p:nvPr/>
        </p:nvSpPr>
        <p:spPr>
          <a:xfrm>
            <a:off x="3851280" y="4869000"/>
            <a:ext cx="103932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51" name="CustomShape 7"/>
          <p:cNvSpPr/>
          <p:nvPr/>
        </p:nvSpPr>
        <p:spPr>
          <a:xfrm>
            <a:off x="1260360" y="4838760"/>
            <a:ext cx="165204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52" name="CustomShape 8"/>
          <p:cNvSpPr/>
          <p:nvPr/>
        </p:nvSpPr>
        <p:spPr>
          <a:xfrm>
            <a:off x="1187280" y="5580000"/>
            <a:ext cx="186768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53"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54"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55"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56"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57"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58"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59" name="CustomShape 15"/>
          <p:cNvSpPr/>
          <p:nvPr/>
        </p:nvSpPr>
        <p:spPr>
          <a:xfrm>
            <a:off x="826920" y="6496200"/>
            <a:ext cx="8311680" cy="180360"/>
          </a:xfrm>
          <a:prstGeom prst="rect">
            <a:avLst/>
          </a:prstGeom>
          <a:noFill/>
          <a:ln w="0">
            <a:noFill/>
          </a:ln>
        </p:spPr>
        <p:style>
          <a:lnRef idx="0"/>
          <a:fillRef idx="0"/>
          <a:effectRef idx="0"/>
          <a:fontRef idx="minor"/>
        </p:style>
        <p:txBody>
          <a:bodyPr lIns="0" rIns="0" tIns="0" bIns="0">
            <a:spAutoFit/>
          </a:bodyPr>
          <a:p>
            <a:pPr marL="330120" indent="-32472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468360" y="237960"/>
            <a:ext cx="8214840" cy="118368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61" name="Picture 3" descr=""/>
          <p:cNvPicPr/>
          <p:nvPr/>
        </p:nvPicPr>
        <p:blipFill>
          <a:blip r:embed="rId1"/>
          <a:stretch/>
        </p:blipFill>
        <p:spPr>
          <a:xfrm>
            <a:off x="5247360" y="1346400"/>
            <a:ext cx="1218600" cy="1218600"/>
          </a:xfrm>
          <a:prstGeom prst="rect">
            <a:avLst/>
          </a:prstGeom>
          <a:ln w="19080">
            <a:solidFill>
              <a:schemeClr val="bg2"/>
            </a:solidFill>
            <a:miter/>
          </a:ln>
        </p:spPr>
      </p:pic>
      <p:pic>
        <p:nvPicPr>
          <p:cNvPr id="262" name="Picture 4" descr=""/>
          <p:cNvPicPr/>
          <p:nvPr/>
        </p:nvPicPr>
        <p:blipFill>
          <a:blip r:embed="rId2"/>
          <a:stretch/>
        </p:blipFill>
        <p:spPr>
          <a:xfrm>
            <a:off x="3805920" y="1346400"/>
            <a:ext cx="1218600" cy="1218600"/>
          </a:xfrm>
          <a:prstGeom prst="rect">
            <a:avLst/>
          </a:prstGeom>
          <a:ln w="19080">
            <a:solidFill>
              <a:schemeClr val="bg2"/>
            </a:solidFill>
            <a:miter/>
          </a:ln>
        </p:spPr>
      </p:pic>
      <p:pic>
        <p:nvPicPr>
          <p:cNvPr id="263" name="Picture 5" descr=""/>
          <p:cNvPicPr/>
          <p:nvPr/>
        </p:nvPicPr>
        <p:blipFill>
          <a:blip r:embed="rId3"/>
          <a:stretch/>
        </p:blipFill>
        <p:spPr>
          <a:xfrm>
            <a:off x="3805920" y="2930760"/>
            <a:ext cx="1218600" cy="1218600"/>
          </a:xfrm>
          <a:prstGeom prst="rect">
            <a:avLst/>
          </a:prstGeom>
          <a:ln w="19080">
            <a:solidFill>
              <a:schemeClr val="bg2"/>
            </a:solidFill>
            <a:miter/>
          </a:ln>
        </p:spPr>
      </p:pic>
      <p:pic>
        <p:nvPicPr>
          <p:cNvPr id="264" name="Picture 6" descr=""/>
          <p:cNvPicPr/>
          <p:nvPr/>
        </p:nvPicPr>
        <p:blipFill>
          <a:blip r:embed="rId4"/>
          <a:stretch/>
        </p:blipFill>
        <p:spPr>
          <a:xfrm>
            <a:off x="2365920" y="1346400"/>
            <a:ext cx="1218600" cy="1218600"/>
          </a:xfrm>
          <a:prstGeom prst="rect">
            <a:avLst/>
          </a:prstGeom>
          <a:ln w="19080">
            <a:solidFill>
              <a:schemeClr val="bg2"/>
            </a:solidFill>
            <a:miter/>
          </a:ln>
        </p:spPr>
      </p:pic>
      <p:pic>
        <p:nvPicPr>
          <p:cNvPr id="265" name="Picture 7" descr=""/>
          <p:cNvPicPr/>
          <p:nvPr/>
        </p:nvPicPr>
        <p:blipFill>
          <a:blip r:embed="rId5"/>
          <a:stretch/>
        </p:blipFill>
        <p:spPr>
          <a:xfrm>
            <a:off x="5247360" y="2930760"/>
            <a:ext cx="1218600" cy="1218600"/>
          </a:xfrm>
          <a:prstGeom prst="rect">
            <a:avLst/>
          </a:prstGeom>
          <a:ln w="19080">
            <a:solidFill>
              <a:schemeClr val="bg2"/>
            </a:solidFill>
            <a:miter/>
          </a:ln>
        </p:spPr>
      </p:pic>
      <p:pic>
        <p:nvPicPr>
          <p:cNvPr id="266" name="Picture 8" descr=""/>
          <p:cNvPicPr/>
          <p:nvPr/>
        </p:nvPicPr>
        <p:blipFill>
          <a:blip r:embed="rId6"/>
          <a:stretch/>
        </p:blipFill>
        <p:spPr>
          <a:xfrm>
            <a:off x="926280" y="2930760"/>
            <a:ext cx="1218600" cy="1218600"/>
          </a:xfrm>
          <a:prstGeom prst="rect">
            <a:avLst/>
          </a:prstGeom>
          <a:ln w="19080">
            <a:solidFill>
              <a:schemeClr val="bg2"/>
            </a:solidFill>
            <a:miter/>
          </a:ln>
        </p:spPr>
      </p:pic>
      <p:pic>
        <p:nvPicPr>
          <p:cNvPr id="267" name="Picture 9" descr=""/>
          <p:cNvPicPr/>
          <p:nvPr/>
        </p:nvPicPr>
        <p:blipFill>
          <a:blip r:embed="rId7"/>
          <a:stretch/>
        </p:blipFill>
        <p:spPr>
          <a:xfrm>
            <a:off x="2365920" y="2930760"/>
            <a:ext cx="1218600" cy="1218600"/>
          </a:xfrm>
          <a:prstGeom prst="rect">
            <a:avLst/>
          </a:prstGeom>
          <a:ln w="19080">
            <a:solidFill>
              <a:schemeClr val="bg2"/>
            </a:solidFill>
            <a:miter/>
          </a:ln>
        </p:spPr>
      </p:pic>
      <p:pic>
        <p:nvPicPr>
          <p:cNvPr id="268" name="Picture 10" descr=""/>
          <p:cNvPicPr/>
          <p:nvPr/>
        </p:nvPicPr>
        <p:blipFill>
          <a:blip r:embed="rId8"/>
          <a:stretch/>
        </p:blipFill>
        <p:spPr>
          <a:xfrm>
            <a:off x="926280" y="1337040"/>
            <a:ext cx="1218600" cy="1218600"/>
          </a:xfrm>
          <a:prstGeom prst="rect">
            <a:avLst/>
          </a:prstGeom>
          <a:ln w="19080">
            <a:solidFill>
              <a:schemeClr val="bg2"/>
            </a:solidFill>
            <a:miter/>
          </a:ln>
        </p:spPr>
      </p:pic>
      <p:sp>
        <p:nvSpPr>
          <p:cNvPr id="269"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70"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71"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72"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73"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74"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75"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76"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77" name="Picture 19" descr=""/>
          <p:cNvPicPr/>
          <p:nvPr/>
        </p:nvPicPr>
        <p:blipFill>
          <a:blip r:embed="rId9"/>
          <a:stretch/>
        </p:blipFill>
        <p:spPr>
          <a:xfrm>
            <a:off x="6687360" y="1346400"/>
            <a:ext cx="1220040" cy="1220040"/>
          </a:xfrm>
          <a:prstGeom prst="rect">
            <a:avLst/>
          </a:prstGeom>
          <a:ln w="19080">
            <a:solidFill>
              <a:schemeClr val="bg2"/>
            </a:solidFill>
            <a:miter/>
          </a:ln>
        </p:spPr>
      </p:pic>
      <p:sp>
        <p:nvSpPr>
          <p:cNvPr id="278"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79" name="Picture 21" descr=""/>
          <p:cNvPicPr/>
          <p:nvPr/>
        </p:nvPicPr>
        <p:blipFill>
          <a:blip r:embed="rId10"/>
          <a:stretch/>
        </p:blipFill>
        <p:spPr>
          <a:xfrm>
            <a:off x="6687360" y="2930760"/>
            <a:ext cx="1218600" cy="1218600"/>
          </a:xfrm>
          <a:prstGeom prst="rect">
            <a:avLst/>
          </a:prstGeom>
          <a:ln w="19080">
            <a:solidFill>
              <a:schemeClr val="bg2"/>
            </a:solidFill>
            <a:miter/>
          </a:ln>
        </p:spPr>
      </p:pic>
      <p:sp>
        <p:nvSpPr>
          <p:cNvPr id="280"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81" name="CustomShape 12"/>
          <p:cNvSpPr/>
          <p:nvPr/>
        </p:nvSpPr>
        <p:spPr>
          <a:xfrm>
            <a:off x="468360" y="6381360"/>
            <a:ext cx="805896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82" name="CustomShape 13"/>
          <p:cNvSpPr/>
          <p:nvPr/>
        </p:nvSpPr>
        <p:spPr>
          <a:xfrm>
            <a:off x="731520" y="4480560"/>
            <a:ext cx="8132040" cy="1650240"/>
          </a:xfrm>
          <a:prstGeom prst="rect">
            <a:avLst/>
          </a:prstGeom>
          <a:noFill/>
          <a:ln w="0">
            <a:noFill/>
          </a:ln>
        </p:spPr>
        <p:style>
          <a:lnRef idx="0"/>
          <a:fillRef idx="0"/>
          <a:effectRef idx="0"/>
          <a:fontRef idx="minor"/>
        </p:style>
        <p:txBody>
          <a:bodyPr lIns="90000" rIns="90000" tIns="46800" bIns="46800">
            <a:noAutofit/>
          </a:bodyPr>
          <a:p>
            <a:pPr marL="316080" indent="-3106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06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06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068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5" descr=""/>
          <p:cNvPicPr/>
          <p:nvPr/>
        </p:nvPicPr>
        <p:blipFill>
          <a:blip r:embed="rId1"/>
          <a:srcRect l="1098" t="0" r="49792" b="0"/>
          <a:stretch/>
        </p:blipFill>
        <p:spPr>
          <a:xfrm rot="13323000">
            <a:off x="519480" y="4019760"/>
            <a:ext cx="1861560" cy="2040840"/>
          </a:xfrm>
          <a:prstGeom prst="rect">
            <a:avLst/>
          </a:prstGeom>
          <a:ln w="0">
            <a:noFill/>
          </a:ln>
        </p:spPr>
      </p:pic>
      <p:pic>
        <p:nvPicPr>
          <p:cNvPr id="284" name="Picture 2" descr=""/>
          <p:cNvPicPr/>
          <p:nvPr/>
        </p:nvPicPr>
        <p:blipFill>
          <a:blip r:embed="rId2"/>
          <a:srcRect l="11922" t="22804" r="51634" b="21767"/>
          <a:stretch/>
        </p:blipFill>
        <p:spPr>
          <a:xfrm rot="12940200">
            <a:off x="492480" y="807480"/>
            <a:ext cx="2031480" cy="1475640"/>
          </a:xfrm>
          <a:prstGeom prst="rect">
            <a:avLst/>
          </a:prstGeom>
          <a:ln w="0">
            <a:noFill/>
          </a:ln>
        </p:spPr>
      </p:pic>
      <p:pic>
        <p:nvPicPr>
          <p:cNvPr id="285" name="Picture 14" descr=""/>
          <p:cNvPicPr/>
          <p:nvPr/>
        </p:nvPicPr>
        <p:blipFill>
          <a:blip r:embed="rId3"/>
          <a:srcRect l="10229" t="15754" r="52275" b="13037"/>
          <a:stretch/>
        </p:blipFill>
        <p:spPr>
          <a:xfrm rot="17864400">
            <a:off x="540000" y="2102760"/>
            <a:ext cx="1750320" cy="2248920"/>
          </a:xfrm>
          <a:prstGeom prst="rect">
            <a:avLst/>
          </a:prstGeom>
          <a:ln w="0">
            <a:noFill/>
          </a:ln>
        </p:spPr>
      </p:pic>
      <p:sp>
        <p:nvSpPr>
          <p:cNvPr id="286" name="CustomShape 1"/>
          <p:cNvSpPr/>
          <p:nvPr/>
        </p:nvSpPr>
        <p:spPr>
          <a:xfrm>
            <a:off x="2755800" y="4529160"/>
            <a:ext cx="347436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87" name="CustomShape 2"/>
          <p:cNvSpPr/>
          <p:nvPr/>
        </p:nvSpPr>
        <p:spPr>
          <a:xfrm>
            <a:off x="2698920" y="2943360"/>
            <a:ext cx="347436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88" name="CustomShape 3"/>
          <p:cNvSpPr/>
          <p:nvPr/>
        </p:nvSpPr>
        <p:spPr>
          <a:xfrm>
            <a:off x="2755800" y="1224000"/>
            <a:ext cx="271404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89" name="CustomShape 4"/>
          <p:cNvSpPr/>
          <p:nvPr/>
        </p:nvSpPr>
        <p:spPr>
          <a:xfrm>
            <a:off x="395280" y="8100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90"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91" name="CustomShape 6"/>
          <p:cNvSpPr/>
          <p:nvPr/>
        </p:nvSpPr>
        <p:spPr>
          <a:xfrm>
            <a:off x="5673600" y="1343160"/>
            <a:ext cx="294588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044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044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044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92"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99%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93" name="Picture 5" descr=""/>
          <p:cNvPicPr/>
          <p:nvPr/>
        </p:nvPicPr>
        <p:blipFill>
          <a:blip r:embed="rId4"/>
          <a:stretch/>
        </p:blipFill>
        <p:spPr>
          <a:xfrm>
            <a:off x="5675400" y="4994280"/>
            <a:ext cx="2653560" cy="1766160"/>
          </a:xfrm>
          <a:prstGeom prst="rect">
            <a:avLst/>
          </a:prstGeom>
          <a:ln w="0">
            <a:noFill/>
          </a:ln>
        </p:spPr>
      </p:pic>
      <p:sp>
        <p:nvSpPr>
          <p:cNvPr id="294" name="CustomShape 8"/>
          <p:cNvSpPr/>
          <p:nvPr/>
        </p:nvSpPr>
        <p:spPr>
          <a:xfrm>
            <a:off x="360000" y="5940000"/>
            <a:ext cx="2159640" cy="6019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AU" sz="1800" spc="-1" strike="noStrike">
                <a:latin typeface="Arial"/>
              </a:rPr>
              <a:t>Histology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503280" y="288936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97" name="CustomShape 2"/>
          <p:cNvSpPr/>
          <p:nvPr/>
        </p:nvSpPr>
        <p:spPr>
          <a:xfrm>
            <a:off x="457200" y="1125360"/>
            <a:ext cx="8224200" cy="4995360"/>
          </a:xfrm>
          <a:prstGeom prst="rect">
            <a:avLst/>
          </a:prstGeom>
          <a:noFill/>
          <a:ln w="0">
            <a:noFill/>
          </a:ln>
        </p:spPr>
        <p:style>
          <a:lnRef idx="0"/>
          <a:fillRef idx="0"/>
          <a:effectRef idx="0"/>
          <a:fontRef idx="minor"/>
        </p:style>
        <p:txBody>
          <a:bodyPr lIns="90000" rIns="90000" tIns="45000" bIns="45000">
            <a:noAutofit/>
          </a:bodyPr>
          <a:p>
            <a:pPr marL="343080" indent="-33768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768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768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7680">
              <a:lnSpc>
                <a:spcPct val="100000"/>
              </a:lnSpc>
              <a:spcBef>
                <a:spcPts val="479"/>
              </a:spcBef>
              <a:tabLst>
                <a:tab algn="l" pos="0"/>
              </a:tabLst>
            </a:pPr>
            <a:endParaRPr b="0" lang="en-AU" sz="2400" spc="-1" strike="noStrike">
              <a:latin typeface="Arial"/>
            </a:endParaRPr>
          </a:p>
          <a:p>
            <a:pPr marL="343080" indent="-33768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768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768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98" name="Picture 1" descr=""/>
          <p:cNvPicPr/>
          <p:nvPr/>
        </p:nvPicPr>
        <p:blipFill>
          <a:blip r:embed="rId1"/>
          <a:stretch/>
        </p:blipFill>
        <p:spPr>
          <a:xfrm>
            <a:off x="755640" y="3895560"/>
            <a:ext cx="2442600" cy="2442600"/>
          </a:xfrm>
          <a:prstGeom prst="rect">
            <a:avLst/>
          </a:prstGeom>
          <a:ln w="0">
            <a:noFill/>
          </a:ln>
        </p:spPr>
      </p:pic>
      <p:pic>
        <p:nvPicPr>
          <p:cNvPr id="299" name="Picture 2" descr=""/>
          <p:cNvPicPr/>
          <p:nvPr/>
        </p:nvPicPr>
        <p:blipFill>
          <a:blip r:embed="rId2"/>
          <a:stretch/>
        </p:blipFill>
        <p:spPr>
          <a:xfrm>
            <a:off x="4284720" y="3895560"/>
            <a:ext cx="2442600" cy="2442600"/>
          </a:xfrm>
          <a:prstGeom prst="rect">
            <a:avLst/>
          </a:prstGeom>
          <a:ln w="0">
            <a:noFill/>
          </a:ln>
        </p:spPr>
      </p:pic>
      <p:sp>
        <p:nvSpPr>
          <p:cNvPr id="300"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301" name="CustomShape 4"/>
          <p:cNvSpPr/>
          <p:nvPr/>
        </p:nvSpPr>
        <p:spPr>
          <a:xfrm>
            <a:off x="281880" y="6561000"/>
            <a:ext cx="42379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 Melissa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303" name="Picture 3" descr=""/>
          <p:cNvPicPr/>
          <p:nvPr/>
        </p:nvPicPr>
        <p:blipFill>
          <a:blip r:embed="rId1"/>
          <a:stretch/>
        </p:blipFill>
        <p:spPr>
          <a:xfrm>
            <a:off x="611280" y="2467080"/>
            <a:ext cx="2517120" cy="2513880"/>
          </a:xfrm>
          <a:prstGeom prst="rect">
            <a:avLst/>
          </a:prstGeom>
          <a:ln w="0">
            <a:noFill/>
          </a:ln>
        </p:spPr>
      </p:pic>
      <p:pic>
        <p:nvPicPr>
          <p:cNvPr id="304" name="Picture 4" descr=""/>
          <p:cNvPicPr/>
          <p:nvPr/>
        </p:nvPicPr>
        <p:blipFill>
          <a:blip r:embed="rId2"/>
          <a:stretch/>
        </p:blipFill>
        <p:spPr>
          <a:xfrm>
            <a:off x="4935600" y="2089080"/>
            <a:ext cx="2837880" cy="2837880"/>
          </a:xfrm>
          <a:prstGeom prst="rect">
            <a:avLst/>
          </a:prstGeom>
          <a:ln w="0">
            <a:noFill/>
          </a:ln>
        </p:spPr>
      </p:pic>
      <p:sp>
        <p:nvSpPr>
          <p:cNvPr id="305" name="CustomShape 2"/>
          <p:cNvSpPr/>
          <p:nvPr/>
        </p:nvSpPr>
        <p:spPr>
          <a:xfrm>
            <a:off x="2973240" y="3325680"/>
            <a:ext cx="28378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06" name="CustomShape 3"/>
          <p:cNvSpPr/>
          <p:nvPr/>
        </p:nvSpPr>
        <p:spPr>
          <a:xfrm>
            <a:off x="1873080" y="3510000"/>
            <a:ext cx="107424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7" name="CustomShape 4"/>
          <p:cNvSpPr/>
          <p:nvPr/>
        </p:nvSpPr>
        <p:spPr>
          <a:xfrm>
            <a:off x="5276880" y="3514680"/>
            <a:ext cx="107568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8"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09" name="CustomShape 6"/>
          <p:cNvSpPr/>
          <p:nvPr/>
        </p:nvSpPr>
        <p:spPr>
          <a:xfrm>
            <a:off x="5197320" y="4143240"/>
            <a:ext cx="12344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10" name="CustomShape 7"/>
          <p:cNvSpPr/>
          <p:nvPr/>
        </p:nvSpPr>
        <p:spPr>
          <a:xfrm>
            <a:off x="457200" y="1125360"/>
            <a:ext cx="8465400" cy="1685160"/>
          </a:xfrm>
          <a:prstGeom prst="rect">
            <a:avLst/>
          </a:prstGeom>
          <a:noFill/>
          <a:ln w="0">
            <a:noFill/>
          </a:ln>
        </p:spPr>
        <p:style>
          <a:lnRef idx="0"/>
          <a:fillRef idx="0"/>
          <a:effectRef idx="0"/>
          <a:fontRef idx="minor"/>
        </p:style>
        <p:txBody>
          <a:bodyPr lIns="90000" rIns="90000" tIns="45000" bIns="45000">
            <a:noAutofit/>
          </a:bodyPr>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Content Placeholder 3" descr=""/>
          <p:cNvPicPr/>
          <p:nvPr/>
        </p:nvPicPr>
        <p:blipFill>
          <a:blip r:embed="rId1"/>
          <a:stretch/>
        </p:blipFill>
        <p:spPr>
          <a:xfrm>
            <a:off x="0" y="0"/>
            <a:ext cx="10116360" cy="6852600"/>
          </a:xfrm>
          <a:prstGeom prst="rect">
            <a:avLst/>
          </a:prstGeom>
          <a:ln w="0">
            <a:noFill/>
          </a:ln>
        </p:spPr>
      </p:pic>
      <p:sp>
        <p:nvSpPr>
          <p:cNvPr id="312"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13" name="CustomShape 2"/>
          <p:cNvSpPr/>
          <p:nvPr/>
        </p:nvSpPr>
        <p:spPr>
          <a:xfrm>
            <a:off x="5438160" y="1143000"/>
            <a:ext cx="367812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Can generate up to 7 TB of image </a:t>
            </a:r>
            <a:endParaRPr b="0" lang="en-AU" sz="1800" spc="-1" strike="noStrike">
              <a:latin typeface="Arial"/>
            </a:endParaRPr>
          </a:p>
          <a:p>
            <a:pPr>
              <a:lnSpc>
                <a:spcPct val="100000"/>
              </a:lnSpc>
            </a:pPr>
            <a:r>
              <a:rPr b="0" lang="en-US" sz="1800" spc="-1" strike="noStrike">
                <a:solidFill>
                  <a:srgbClr val="ffffff"/>
                </a:solidFill>
                <a:latin typeface="Arial"/>
                <a:ea typeface="DejaVu Sans"/>
              </a:rPr>
              <a:t>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69" name="CustomShape 2"/>
          <p:cNvSpPr/>
          <p:nvPr/>
        </p:nvSpPr>
        <p:spPr>
          <a:xfrm>
            <a:off x="457200" y="1125360"/>
            <a:ext cx="8224200" cy="4995360"/>
          </a:xfrm>
          <a:prstGeom prst="rect">
            <a:avLst/>
          </a:prstGeom>
          <a:noFill/>
          <a:ln w="0">
            <a:noFill/>
          </a:ln>
        </p:spPr>
        <p:style>
          <a:lnRef idx="0"/>
          <a:fillRef idx="0"/>
          <a:effectRef idx="0"/>
          <a:fontRef idx="minor"/>
        </p:style>
        <p:txBody>
          <a:bodyPr lIns="90000" rIns="90000" tIns="45000" bIns="45000">
            <a:noAutofit/>
          </a:bodyPr>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15" name="Content Placeholder 3" descr=""/>
          <p:cNvPicPr/>
          <p:nvPr/>
        </p:nvPicPr>
        <p:blipFill>
          <a:blip r:embed="rId1"/>
          <a:stretch/>
        </p:blipFill>
        <p:spPr>
          <a:xfrm>
            <a:off x="4608360" y="1251000"/>
            <a:ext cx="3486960" cy="3486960"/>
          </a:xfrm>
          <a:prstGeom prst="rect">
            <a:avLst/>
          </a:prstGeom>
          <a:ln w="0">
            <a:noFill/>
          </a:ln>
        </p:spPr>
      </p:pic>
      <p:pic>
        <p:nvPicPr>
          <p:cNvPr id="316" name="Picture 4" descr=""/>
          <p:cNvPicPr/>
          <p:nvPr/>
        </p:nvPicPr>
        <p:blipFill>
          <a:blip r:embed="rId2"/>
          <a:stretch/>
        </p:blipFill>
        <p:spPr>
          <a:xfrm>
            <a:off x="792000" y="1251000"/>
            <a:ext cx="3486960" cy="3486960"/>
          </a:xfrm>
          <a:prstGeom prst="rect">
            <a:avLst/>
          </a:prstGeom>
          <a:ln w="0">
            <a:noFill/>
          </a:ln>
        </p:spPr>
      </p:pic>
      <p:sp>
        <p:nvSpPr>
          <p:cNvPr id="317" name="CustomShape 2"/>
          <p:cNvSpPr/>
          <p:nvPr/>
        </p:nvSpPr>
        <p:spPr>
          <a:xfrm>
            <a:off x="800280" y="4943520"/>
            <a:ext cx="372996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18" name="CustomShape 3"/>
          <p:cNvSpPr/>
          <p:nvPr/>
        </p:nvSpPr>
        <p:spPr>
          <a:xfrm>
            <a:off x="4608360" y="4951440"/>
            <a:ext cx="43142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20" name="CustomShape 2"/>
          <p:cNvSpPr/>
          <p:nvPr/>
        </p:nvSpPr>
        <p:spPr>
          <a:xfrm>
            <a:off x="457200" y="1051200"/>
            <a:ext cx="8224200" cy="5611320"/>
          </a:xfrm>
          <a:prstGeom prst="rect">
            <a:avLst/>
          </a:prstGeom>
          <a:noFill/>
          <a:ln w="0">
            <a:noFill/>
          </a:ln>
        </p:spPr>
        <p:style>
          <a:lnRef idx="0"/>
          <a:fillRef idx="0"/>
          <a:effectRef idx="0"/>
          <a:fontRef idx="minor"/>
        </p:style>
        <p:txBody>
          <a:bodyPr lIns="90000" rIns="90000" tIns="45000" bIns="45000">
            <a:noAutofit/>
          </a:bodyPr>
          <a:p>
            <a:pPr marL="343080" indent="-33768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3768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3768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768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3768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3768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21" name="Picture 2" descr="Chart, box and whisker chart&#10;&#10;Description automatically generated"/>
          <p:cNvPicPr/>
          <p:nvPr/>
        </p:nvPicPr>
        <p:blipFill>
          <a:blip r:embed="rId2"/>
          <a:stretch/>
        </p:blipFill>
        <p:spPr>
          <a:xfrm>
            <a:off x="1532520" y="2107440"/>
            <a:ext cx="4898160" cy="3256200"/>
          </a:xfrm>
          <a:prstGeom prst="rect">
            <a:avLst/>
          </a:prstGeom>
          <a:ln w="0">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20">
                                            <p:txEl>
                                              <p:pRg st="12" end="1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20">
                                            <p:txEl>
                                              <p:pRg st="13" end="1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320">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1193760" y="2585160"/>
            <a:ext cx="6981120" cy="104868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24" name="CustomShape 2"/>
          <p:cNvSpPr/>
          <p:nvPr/>
        </p:nvSpPr>
        <p:spPr>
          <a:xfrm>
            <a:off x="457200" y="1125360"/>
            <a:ext cx="8224200" cy="4995360"/>
          </a:xfrm>
          <a:prstGeom prst="rect">
            <a:avLst/>
          </a:prstGeom>
          <a:noFill/>
          <a:ln w="0">
            <a:noFill/>
          </a:ln>
        </p:spPr>
        <p:style>
          <a:lnRef idx="0"/>
          <a:fillRef idx="0"/>
          <a:effectRef idx="0"/>
          <a:fontRef idx="minor"/>
        </p:style>
        <p:txBody>
          <a:bodyPr lIns="90000" rIns="90000" tIns="45000" bIns="45000">
            <a:noAutofit/>
          </a:bodyPr>
          <a:p>
            <a:pPr marL="343080" indent="-3376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ImageJ/Fiji </a:t>
            </a:r>
            <a:r>
              <a:rPr b="0" lang="en-US" sz="2400" spc="-1" strike="noStrike">
                <a:solidFill>
                  <a:srgbClr val="000000"/>
                </a:solidFill>
                <a:latin typeface="Calibri"/>
                <a:ea typeface="DejaVu Sans"/>
              </a:rPr>
              <a:t>is open source image analysis software widely used in biology and many other fields</a:t>
            </a:r>
            <a:endParaRPr b="0" lang="en-AU" sz="2400" spc="-1" strike="noStrike">
              <a:latin typeface="Arial"/>
            </a:endParaRPr>
          </a:p>
          <a:p>
            <a:pPr marL="343080" indent="-3376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24">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324">
                                            <p:txEl>
                                              <p:pRg st="1" end="1"/>
                                            </p:txEl>
                                          </p:spTgt>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324">
                                            <p:txEl>
                                              <p:pRg st="2" end="2"/>
                                            </p:txEl>
                                          </p:spTgt>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324">
                                            <p:txEl>
                                              <p:pRg st="3" end="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32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26" name="Content Placeholder 4" descr=""/>
          <p:cNvPicPr/>
          <p:nvPr/>
        </p:nvPicPr>
        <p:blipFill>
          <a:blip r:embed="rId1"/>
          <a:stretch/>
        </p:blipFill>
        <p:spPr>
          <a:xfrm>
            <a:off x="457200" y="1728720"/>
            <a:ext cx="8224200" cy="3788640"/>
          </a:xfrm>
          <a:prstGeom prst="rect">
            <a:avLst/>
          </a:prstGeom>
          <a:ln w="0">
            <a:noFill/>
          </a:ln>
        </p:spPr>
      </p:pic>
      <p:sp>
        <p:nvSpPr>
          <p:cNvPr id="327" name="CustomShape 2"/>
          <p:cNvSpPr/>
          <p:nvPr/>
        </p:nvSpPr>
        <p:spPr>
          <a:xfrm>
            <a:off x="3816360" y="6345360"/>
            <a:ext cx="68162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58920" y="17002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29" name="Picture 3" descr=""/>
          <p:cNvPicPr/>
          <p:nvPr/>
        </p:nvPicPr>
        <p:blipFill>
          <a:blip r:embed="rId1"/>
          <a:stretch/>
        </p:blipFill>
        <p:spPr>
          <a:xfrm>
            <a:off x="2879640" y="2708280"/>
            <a:ext cx="3199680" cy="3199680"/>
          </a:xfrm>
          <a:prstGeom prst="rect">
            <a:avLst/>
          </a:prstGeom>
          <a:ln w="0">
            <a:noFill/>
          </a:ln>
        </p:spPr>
      </p:pic>
      <p:sp>
        <p:nvSpPr>
          <p:cNvPr id="330"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503280" y="1305000"/>
            <a:ext cx="8224200" cy="2478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segmenter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33" name="CustomShape 2"/>
          <p:cNvSpPr/>
          <p:nvPr/>
        </p:nvSpPr>
        <p:spPr>
          <a:xfrm>
            <a:off x="250920" y="1314360"/>
            <a:ext cx="8224200" cy="4995360"/>
          </a:xfrm>
          <a:prstGeom prst="rect">
            <a:avLst/>
          </a:prstGeom>
          <a:noFill/>
          <a:ln w="0">
            <a:noFill/>
          </a:ln>
        </p:spPr>
        <p:style>
          <a:lnRef idx="0"/>
          <a:fillRef idx="0"/>
          <a:effectRef idx="0"/>
          <a:fontRef idx="minor"/>
        </p:style>
        <p:txBody>
          <a:bodyPr lIns="90000" rIns="90000" tIns="45000" bIns="45000">
            <a:noAutofit/>
          </a:bodyPr>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34" name="Picture 3" descr=""/>
          <p:cNvPicPr/>
          <p:nvPr/>
        </p:nvPicPr>
        <p:blipFill>
          <a:blip r:embed="rId1"/>
          <a:stretch/>
        </p:blipFill>
        <p:spPr>
          <a:xfrm>
            <a:off x="6408720" y="3789360"/>
            <a:ext cx="2569680" cy="25203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36" name="CustomShape 2"/>
          <p:cNvSpPr/>
          <p:nvPr/>
        </p:nvSpPr>
        <p:spPr>
          <a:xfrm flipH="1">
            <a:off x="786240" y="1125360"/>
            <a:ext cx="77353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37" name="Picture 4" descr=""/>
          <p:cNvPicPr/>
          <p:nvPr/>
        </p:nvPicPr>
        <p:blipFill>
          <a:blip r:embed="rId1"/>
          <a:stretch/>
        </p:blipFill>
        <p:spPr>
          <a:xfrm>
            <a:off x="1943280" y="2023920"/>
            <a:ext cx="4914360" cy="4082400"/>
          </a:xfrm>
          <a:prstGeom prst="rect">
            <a:avLst/>
          </a:prstGeom>
          <a:ln w="0">
            <a:noFill/>
          </a:ln>
        </p:spPr>
      </p:pic>
      <p:sp>
        <p:nvSpPr>
          <p:cNvPr id="338"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39"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40" name="CustomShape 5"/>
          <p:cNvSpPr/>
          <p:nvPr/>
        </p:nvSpPr>
        <p:spPr>
          <a:xfrm>
            <a:off x="1584360" y="2503440"/>
            <a:ext cx="315360" cy="848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1"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42" name="CustomShape 7"/>
          <p:cNvSpPr/>
          <p:nvPr/>
        </p:nvSpPr>
        <p:spPr>
          <a:xfrm>
            <a:off x="1476360" y="3105000"/>
            <a:ext cx="423360" cy="389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3"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44"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5" name="CustomShape 10"/>
          <p:cNvSpPr/>
          <p:nvPr/>
        </p:nvSpPr>
        <p:spPr>
          <a:xfrm>
            <a:off x="990720" y="3611520"/>
            <a:ext cx="909000" cy="406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6"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47" name="CustomShape 12"/>
          <p:cNvSpPr/>
          <p:nvPr/>
        </p:nvSpPr>
        <p:spPr>
          <a:xfrm>
            <a:off x="1187280" y="4581360"/>
            <a:ext cx="712080" cy="1803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8"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49" name="CustomShape 14"/>
          <p:cNvSpPr/>
          <p:nvPr/>
        </p:nvSpPr>
        <p:spPr>
          <a:xfrm flipV="1">
            <a:off x="1150920" y="4935960"/>
            <a:ext cx="748800" cy="497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50" name="CustomShape 15"/>
          <p:cNvSpPr/>
          <p:nvPr/>
        </p:nvSpPr>
        <p:spPr>
          <a:xfrm>
            <a:off x="4859280" y="6289560"/>
            <a:ext cx="43156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51" name="CustomShape 16"/>
          <p:cNvSpPr/>
          <p:nvPr/>
        </p:nvSpPr>
        <p:spPr>
          <a:xfrm>
            <a:off x="388800" y="6491160"/>
            <a:ext cx="40269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53" name="Picture 2" descr=""/>
          <p:cNvPicPr/>
          <p:nvPr/>
        </p:nvPicPr>
        <p:blipFill>
          <a:blip r:embed="rId1"/>
          <a:stretch/>
        </p:blipFill>
        <p:spPr>
          <a:xfrm>
            <a:off x="4578480" y="1160640"/>
            <a:ext cx="3546000" cy="1110600"/>
          </a:xfrm>
          <a:prstGeom prst="rect">
            <a:avLst/>
          </a:prstGeom>
          <a:ln w="0">
            <a:noFill/>
          </a:ln>
        </p:spPr>
      </p:pic>
      <p:sp>
        <p:nvSpPr>
          <p:cNvPr id="354"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55" name="CustomShape 3"/>
          <p:cNvSpPr/>
          <p:nvPr/>
        </p:nvSpPr>
        <p:spPr>
          <a:xfrm rot="16200000">
            <a:off x="4339440" y="1577520"/>
            <a:ext cx="114696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56"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57"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71" name="CustomShape 2"/>
          <p:cNvSpPr/>
          <p:nvPr/>
        </p:nvSpPr>
        <p:spPr>
          <a:xfrm>
            <a:off x="395280" y="1125360"/>
            <a:ext cx="8286120" cy="5538240"/>
          </a:xfrm>
          <a:prstGeom prst="rect">
            <a:avLst/>
          </a:prstGeom>
          <a:noFill/>
          <a:ln w="0">
            <a:noFill/>
          </a:ln>
        </p:spPr>
        <p:style>
          <a:lnRef idx="0"/>
          <a:fillRef idx="0"/>
          <a:effectRef idx="0"/>
          <a:fontRef idx="minor"/>
        </p:style>
        <p:txBody>
          <a:bodyPr lIns="90000" rIns="90000" tIns="45000" bIns="45000">
            <a:noAutofit/>
          </a:bodyPr>
          <a:p>
            <a:pPr marL="343080" indent="-3376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76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 Algorithms</a:t>
            </a:r>
            <a:endParaRPr b="0" lang="en-AU" sz="2000" spc="-1" strike="noStrike">
              <a:latin typeface="Arial"/>
            </a:endParaRPr>
          </a:p>
          <a:p>
            <a:pPr lvl="1" marL="743040" indent="-2804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76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04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04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04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04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76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04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04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04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59" name="Picture 2" descr=""/>
          <p:cNvPicPr/>
          <p:nvPr/>
        </p:nvPicPr>
        <p:blipFill>
          <a:blip r:embed="rId1"/>
          <a:stretch/>
        </p:blipFill>
        <p:spPr>
          <a:xfrm>
            <a:off x="4032360" y="1665360"/>
            <a:ext cx="4490280" cy="3710880"/>
          </a:xfrm>
          <a:prstGeom prst="rect">
            <a:avLst/>
          </a:prstGeom>
          <a:ln w="0">
            <a:noFill/>
          </a:ln>
        </p:spPr>
      </p:pic>
      <p:sp>
        <p:nvSpPr>
          <p:cNvPr id="360" name="CustomShape 2"/>
          <p:cNvSpPr/>
          <p:nvPr/>
        </p:nvSpPr>
        <p:spPr>
          <a:xfrm>
            <a:off x="457200" y="1341360"/>
            <a:ext cx="346176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61" name="CustomShape 3"/>
          <p:cNvSpPr/>
          <p:nvPr/>
        </p:nvSpPr>
        <p:spPr>
          <a:xfrm>
            <a:off x="3743280" y="2313000"/>
            <a:ext cx="1507320" cy="389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63" name="CustomShape 2"/>
          <p:cNvSpPr/>
          <p:nvPr/>
        </p:nvSpPr>
        <p:spPr>
          <a:xfrm>
            <a:off x="100440" y="1371600"/>
            <a:ext cx="346176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64" name="Picture 341" descr=""/>
          <p:cNvPicPr/>
          <p:nvPr/>
        </p:nvPicPr>
        <p:blipFill>
          <a:blip r:embed="rId1"/>
          <a:stretch/>
        </p:blipFill>
        <p:spPr>
          <a:xfrm>
            <a:off x="3648600" y="1326240"/>
            <a:ext cx="5397120" cy="3607560"/>
          </a:xfrm>
          <a:prstGeom prst="rect">
            <a:avLst/>
          </a:prstGeom>
          <a:ln w="0">
            <a:noFill/>
          </a:ln>
        </p:spPr>
      </p:pic>
      <p:sp>
        <p:nvSpPr>
          <p:cNvPr id="365" name="CustomShape 3"/>
          <p:cNvSpPr/>
          <p:nvPr/>
        </p:nvSpPr>
        <p:spPr>
          <a:xfrm flipV="1">
            <a:off x="2834640" y="2826360"/>
            <a:ext cx="1184760" cy="12762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6" name="CustomShape 4"/>
          <p:cNvSpPr/>
          <p:nvPr/>
        </p:nvSpPr>
        <p:spPr>
          <a:xfrm flipV="1">
            <a:off x="3291840" y="3744720"/>
            <a:ext cx="819000" cy="13676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7" name="CustomShape 5"/>
          <p:cNvSpPr/>
          <p:nvPr/>
        </p:nvSpPr>
        <p:spPr>
          <a:xfrm>
            <a:off x="4297680" y="5359680"/>
            <a:ext cx="420228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69" name="Picture 2" descr=""/>
          <p:cNvPicPr/>
          <p:nvPr/>
        </p:nvPicPr>
        <p:blipFill>
          <a:blip r:embed="rId1"/>
          <a:stretch/>
        </p:blipFill>
        <p:spPr>
          <a:xfrm>
            <a:off x="6708600" y="981000"/>
            <a:ext cx="2133000" cy="2133000"/>
          </a:xfrm>
          <a:prstGeom prst="rect">
            <a:avLst/>
          </a:prstGeom>
          <a:ln w="0">
            <a:noFill/>
          </a:ln>
        </p:spPr>
      </p:pic>
      <p:pic>
        <p:nvPicPr>
          <p:cNvPr id="370" name="Picture 3" descr=""/>
          <p:cNvPicPr/>
          <p:nvPr/>
        </p:nvPicPr>
        <p:blipFill>
          <a:blip r:embed="rId2"/>
          <a:stretch/>
        </p:blipFill>
        <p:spPr>
          <a:xfrm>
            <a:off x="6702480" y="3191040"/>
            <a:ext cx="2133000" cy="2134440"/>
          </a:xfrm>
          <a:prstGeom prst="rect">
            <a:avLst/>
          </a:prstGeom>
          <a:ln w="0">
            <a:noFill/>
          </a:ln>
        </p:spPr>
      </p:pic>
      <p:sp>
        <p:nvSpPr>
          <p:cNvPr id="371"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503280" y="1700280"/>
            <a:ext cx="8224200" cy="2478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74" name="Picture 3" descr=""/>
          <p:cNvPicPr/>
          <p:nvPr/>
        </p:nvPicPr>
        <p:blipFill>
          <a:blip r:embed="rId1"/>
          <a:stretch/>
        </p:blipFill>
        <p:spPr>
          <a:xfrm>
            <a:off x="6048360" y="1706400"/>
            <a:ext cx="2739240" cy="2741040"/>
          </a:xfrm>
          <a:prstGeom prst="rect">
            <a:avLst/>
          </a:prstGeom>
          <a:ln w="0">
            <a:noFill/>
          </a:ln>
        </p:spPr>
      </p:pic>
      <p:sp>
        <p:nvSpPr>
          <p:cNvPr id="375" name="CustomShape 2"/>
          <p:cNvSpPr/>
          <p:nvPr/>
        </p:nvSpPr>
        <p:spPr>
          <a:xfrm>
            <a:off x="5403960" y="6532560"/>
            <a:ext cx="40269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76" name="CustomShape 3"/>
          <p:cNvSpPr/>
          <p:nvPr/>
        </p:nvSpPr>
        <p:spPr>
          <a:xfrm>
            <a:off x="179280" y="1130400"/>
            <a:ext cx="579204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77" name="CustomShape 4"/>
          <p:cNvSpPr/>
          <p:nvPr/>
        </p:nvSpPr>
        <p:spPr>
          <a:xfrm>
            <a:off x="6066000" y="1009800"/>
            <a:ext cx="16138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78" name="CustomShape 5"/>
          <p:cNvSpPr/>
          <p:nvPr/>
        </p:nvSpPr>
        <p:spPr>
          <a:xfrm>
            <a:off x="7020000" y="1298520"/>
            <a:ext cx="11469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79" name="CustomShape 6"/>
          <p:cNvSpPr/>
          <p:nvPr/>
        </p:nvSpPr>
        <p:spPr>
          <a:xfrm>
            <a:off x="8028000" y="888840"/>
            <a:ext cx="13996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80" name="CustomShape 7"/>
          <p:cNvSpPr/>
          <p:nvPr/>
        </p:nvSpPr>
        <p:spPr>
          <a:xfrm flipH="1">
            <a:off x="8490600" y="1195560"/>
            <a:ext cx="102600" cy="6217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1" name="CustomShape 8"/>
          <p:cNvSpPr/>
          <p:nvPr/>
        </p:nvSpPr>
        <p:spPr>
          <a:xfrm flipH="1">
            <a:off x="7051320" y="1606680"/>
            <a:ext cx="678960" cy="10249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2" name="CustomShape 9"/>
          <p:cNvSpPr/>
          <p:nvPr/>
        </p:nvSpPr>
        <p:spPr>
          <a:xfrm>
            <a:off x="6624720" y="1298520"/>
            <a:ext cx="237600" cy="11534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3" name="CustomShape 10"/>
          <p:cNvSpPr/>
          <p:nvPr/>
        </p:nvSpPr>
        <p:spPr>
          <a:xfrm flipH="1" flipV="1">
            <a:off x="7679160" y="4035960"/>
            <a:ext cx="226440" cy="5691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4"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85" name="CustomShape 12"/>
          <p:cNvSpPr/>
          <p:nvPr/>
        </p:nvSpPr>
        <p:spPr>
          <a:xfrm flipH="1">
            <a:off x="6078960" y="4716360"/>
            <a:ext cx="15757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86" name="CustomShape 13"/>
          <p:cNvSpPr/>
          <p:nvPr/>
        </p:nvSpPr>
        <p:spPr>
          <a:xfrm flipV="1">
            <a:off x="6443640" y="3959640"/>
            <a:ext cx="266040" cy="8406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88" name="CustomShape 2"/>
          <p:cNvSpPr/>
          <p:nvPr/>
        </p:nvSpPr>
        <p:spPr>
          <a:xfrm>
            <a:off x="287280" y="1268280"/>
            <a:ext cx="605412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89" name="Picture 3" descr=""/>
          <p:cNvPicPr/>
          <p:nvPr/>
        </p:nvPicPr>
        <p:blipFill>
          <a:blip r:embed="rId1"/>
          <a:stretch/>
        </p:blipFill>
        <p:spPr>
          <a:xfrm>
            <a:off x="6275520" y="1184400"/>
            <a:ext cx="2575800" cy="2639520"/>
          </a:xfrm>
          <a:prstGeom prst="rect">
            <a:avLst/>
          </a:prstGeom>
          <a:ln w="0">
            <a:noFill/>
          </a:ln>
        </p:spPr>
      </p:pic>
      <p:pic>
        <p:nvPicPr>
          <p:cNvPr id="390" name="Picture 4" descr=""/>
          <p:cNvPicPr/>
          <p:nvPr/>
        </p:nvPicPr>
        <p:blipFill>
          <a:blip r:embed="rId2"/>
          <a:stretch/>
        </p:blipFill>
        <p:spPr>
          <a:xfrm>
            <a:off x="6275520" y="3933720"/>
            <a:ext cx="2575800" cy="26535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92" name="Picture 1" descr=""/>
          <p:cNvPicPr/>
          <p:nvPr/>
        </p:nvPicPr>
        <p:blipFill>
          <a:blip r:embed="rId1"/>
          <a:stretch/>
        </p:blipFill>
        <p:spPr>
          <a:xfrm>
            <a:off x="611280" y="1052640"/>
            <a:ext cx="2083680" cy="5492160"/>
          </a:xfrm>
          <a:prstGeom prst="rect">
            <a:avLst/>
          </a:prstGeom>
          <a:ln w="0">
            <a:noFill/>
          </a:ln>
        </p:spPr>
      </p:pic>
      <p:sp>
        <p:nvSpPr>
          <p:cNvPr id="393" name="CustomShape 2"/>
          <p:cNvSpPr/>
          <p:nvPr/>
        </p:nvSpPr>
        <p:spPr>
          <a:xfrm>
            <a:off x="2951280" y="981000"/>
            <a:ext cx="562212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450720" y="8100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95" name="CustomShape 2"/>
          <p:cNvSpPr/>
          <p:nvPr/>
        </p:nvSpPr>
        <p:spPr>
          <a:xfrm>
            <a:off x="533520" y="858960"/>
            <a:ext cx="853380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0440">
              <a:lnSpc>
                <a:spcPct val="100000"/>
              </a:lnSpc>
              <a:buClr>
                <a:srgbClr val="000000"/>
              </a:buClr>
              <a:buFont typeface="Arial"/>
              <a:buChar char="•"/>
            </a:pPr>
            <a:r>
              <a:rPr b="0" lang="en-US" sz="1800" spc="-1" strike="noStrike">
                <a:solidFill>
                  <a:srgbClr val="000000"/>
                </a:solidFill>
                <a:latin typeface="Arial"/>
                <a:ea typeface="DejaVu Sans"/>
              </a:rPr>
              <a:t>In Settings, select only </a:t>
            </a:r>
            <a:r>
              <a:rPr b="1" lang="en-US" sz="1800" spc="-1" strike="noStrike">
                <a:solidFill>
                  <a:srgbClr val="000000"/>
                </a:solidFill>
                <a:latin typeface="Arial"/>
                <a:ea typeface="DejaVu Sans"/>
              </a:rPr>
              <a:t>Mean statistics</a:t>
            </a:r>
            <a:r>
              <a:rPr b="0" lang="en-US" sz="1800" spc="-1" strike="noStrike">
                <a:solidFill>
                  <a:srgbClr val="000000"/>
                </a:solidFill>
                <a:latin typeface="Arial"/>
                <a:ea typeface="DejaVu Sans"/>
              </a:rPr>
              <a:t>,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044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0440">
              <a:lnSpc>
                <a:spcPct val="100000"/>
              </a:lnSpc>
              <a:buClr>
                <a:srgbClr val="000000"/>
              </a:buClr>
              <a:buFont typeface="Arial"/>
              <a:buChar char="•"/>
            </a:pPr>
            <a:r>
              <a:rPr b="0" lang="en-US" sz="1800" spc="-1" strike="noStrike">
                <a:solidFill>
                  <a:srgbClr val="000000"/>
                </a:solidFill>
                <a:latin typeface="Arial"/>
                <a:ea typeface="DejaVu Sans"/>
              </a:rPr>
              <a:t>In Settings,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044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96" name="Picture 2" descr=""/>
          <p:cNvPicPr/>
          <p:nvPr/>
        </p:nvPicPr>
        <p:blipFill>
          <a:blip r:embed="rId1"/>
          <a:stretch/>
        </p:blipFill>
        <p:spPr>
          <a:xfrm>
            <a:off x="6516720" y="858960"/>
            <a:ext cx="2415600" cy="24156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98" name="CustomShape 2"/>
          <p:cNvSpPr/>
          <p:nvPr/>
        </p:nvSpPr>
        <p:spPr>
          <a:xfrm>
            <a:off x="503280" y="1057320"/>
            <a:ext cx="795132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99" name="CustomShape 3"/>
          <p:cNvSpPr/>
          <p:nvPr/>
        </p:nvSpPr>
        <p:spPr>
          <a:xfrm>
            <a:off x="5041800" y="2975040"/>
            <a:ext cx="210600" cy="21204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0" name="CustomShape 4"/>
          <p:cNvSpPr/>
          <p:nvPr/>
        </p:nvSpPr>
        <p:spPr>
          <a:xfrm>
            <a:off x="6645240" y="3192480"/>
            <a:ext cx="210600" cy="2106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1" name="CustomShape 5"/>
          <p:cNvSpPr/>
          <p:nvPr/>
        </p:nvSpPr>
        <p:spPr>
          <a:xfrm>
            <a:off x="6265800" y="2692440"/>
            <a:ext cx="210600" cy="2106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2" name="CustomShape 6"/>
          <p:cNvSpPr/>
          <p:nvPr/>
        </p:nvSpPr>
        <p:spPr>
          <a:xfrm>
            <a:off x="5907240" y="3943440"/>
            <a:ext cx="210600" cy="2106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3" name="CustomShape 7"/>
          <p:cNvSpPr/>
          <p:nvPr/>
        </p:nvSpPr>
        <p:spPr>
          <a:xfrm>
            <a:off x="4929120" y="4487760"/>
            <a:ext cx="210600" cy="2106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4" name="CustomShape 8"/>
          <p:cNvSpPr/>
          <p:nvPr/>
        </p:nvSpPr>
        <p:spPr>
          <a:xfrm>
            <a:off x="6710400" y="4159080"/>
            <a:ext cx="210600" cy="2106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5" name="CustomShape 9"/>
          <p:cNvSpPr/>
          <p:nvPr/>
        </p:nvSpPr>
        <p:spPr>
          <a:xfrm>
            <a:off x="5864400" y="3346560"/>
            <a:ext cx="210600" cy="21060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6" name="CustomShape 10"/>
          <p:cNvSpPr/>
          <p:nvPr/>
        </p:nvSpPr>
        <p:spPr>
          <a:xfrm>
            <a:off x="8066160" y="3551400"/>
            <a:ext cx="210600" cy="21060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7" name="CustomShape 11"/>
          <p:cNvSpPr/>
          <p:nvPr/>
        </p:nvSpPr>
        <p:spPr>
          <a:xfrm>
            <a:off x="5815080" y="1989000"/>
            <a:ext cx="210600" cy="21060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8" name="CustomShape 12"/>
          <p:cNvSpPr/>
          <p:nvPr/>
        </p:nvSpPr>
        <p:spPr>
          <a:xfrm>
            <a:off x="5214960" y="3701880"/>
            <a:ext cx="210600" cy="21060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9"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10" name="CustomShape 14"/>
          <p:cNvSpPr/>
          <p:nvPr/>
        </p:nvSpPr>
        <p:spPr>
          <a:xfrm>
            <a:off x="4492800" y="2336760"/>
            <a:ext cx="3542760" cy="293940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12" name="CustomShape 2"/>
          <p:cNvSpPr/>
          <p:nvPr/>
        </p:nvSpPr>
        <p:spPr>
          <a:xfrm>
            <a:off x="250920" y="1413000"/>
            <a:ext cx="5179320" cy="4478760"/>
          </a:xfrm>
          <a:prstGeom prst="rect">
            <a:avLst/>
          </a:prstGeom>
          <a:noFill/>
          <a:ln w="0">
            <a:noFill/>
          </a:ln>
        </p:spPr>
        <p:style>
          <a:lnRef idx="0"/>
          <a:fillRef idx="0"/>
          <a:effectRef idx="0"/>
          <a:fontRef idx="minor"/>
        </p:style>
        <p:txBody>
          <a:bodyPr lIns="90000" rIns="90000" tIns="45000" bIns="45000">
            <a:spAutoFit/>
          </a:bodyPr>
          <a:p>
            <a:pPr marL="343080" indent="-33768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768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768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3" name="Picture 4" descr=""/>
          <p:cNvPicPr/>
          <p:nvPr/>
        </p:nvPicPr>
        <p:blipFill>
          <a:blip r:embed="rId1"/>
          <a:stretch/>
        </p:blipFill>
        <p:spPr>
          <a:xfrm>
            <a:off x="5435640" y="1413000"/>
            <a:ext cx="3566520" cy="3486960"/>
          </a:xfrm>
          <a:prstGeom prst="rect">
            <a:avLst/>
          </a:prstGeom>
          <a:ln w="0">
            <a:noFill/>
          </a:ln>
        </p:spPr>
      </p:pic>
      <p:sp>
        <p:nvSpPr>
          <p:cNvPr id="414" name="CustomShape 3"/>
          <p:cNvSpPr/>
          <p:nvPr/>
        </p:nvSpPr>
        <p:spPr>
          <a:xfrm>
            <a:off x="250920" y="5401800"/>
            <a:ext cx="875124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4200" cy="58777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76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6" name="CustomShape 2"/>
          <p:cNvSpPr/>
          <p:nvPr/>
        </p:nvSpPr>
        <p:spPr>
          <a:xfrm>
            <a:off x="755640" y="1125360"/>
            <a:ext cx="647460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7" name="Picture 2" descr=""/>
          <p:cNvPicPr/>
          <p:nvPr/>
        </p:nvPicPr>
        <p:blipFill>
          <a:blip r:embed="rId1"/>
          <a:stretch/>
        </p:blipFill>
        <p:spPr>
          <a:xfrm>
            <a:off x="7236000" y="1160640"/>
            <a:ext cx="1787040" cy="52030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9" name="CustomShape 2"/>
          <p:cNvSpPr/>
          <p:nvPr/>
        </p:nvSpPr>
        <p:spPr>
          <a:xfrm>
            <a:off x="457200" y="944640"/>
            <a:ext cx="827496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768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503280" y="1305000"/>
            <a:ext cx="8224200" cy="24789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22" name="CustomShape 2"/>
          <p:cNvSpPr/>
          <p:nvPr/>
        </p:nvSpPr>
        <p:spPr>
          <a:xfrm>
            <a:off x="457200" y="1125360"/>
            <a:ext cx="8224200" cy="499536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1044720" y="2602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24" name="CustomShape 2"/>
          <p:cNvSpPr/>
          <p:nvPr/>
        </p:nvSpPr>
        <p:spPr>
          <a:xfrm>
            <a:off x="288000" y="936000"/>
            <a:ext cx="867456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25" name="Picture 4" descr=""/>
          <p:cNvPicPr/>
          <p:nvPr/>
        </p:nvPicPr>
        <p:blipFill>
          <a:blip r:embed="rId1"/>
          <a:stretch/>
        </p:blipFill>
        <p:spPr>
          <a:xfrm>
            <a:off x="5867280" y="152280"/>
            <a:ext cx="3155400" cy="24789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7" name="CustomShape 2"/>
          <p:cNvSpPr/>
          <p:nvPr/>
        </p:nvSpPr>
        <p:spPr>
          <a:xfrm>
            <a:off x="457200" y="1009800"/>
            <a:ext cx="8224200" cy="4995360"/>
          </a:xfrm>
          <a:prstGeom prst="rect">
            <a:avLst/>
          </a:prstGeom>
          <a:noFill/>
          <a:ln w="0">
            <a:noFill/>
          </a:ln>
        </p:spPr>
        <p:style>
          <a:lnRef idx="0"/>
          <a:fillRef idx="0"/>
          <a:effectRef idx="0"/>
          <a:fontRef idx="minor"/>
        </p:style>
        <p:txBody>
          <a:bodyPr lIns="90000" rIns="90000" tIns="45000" bIns="45000">
            <a:noAutofit/>
          </a:bodyPr>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76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76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76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9" name="CustomShape 2"/>
          <p:cNvSpPr/>
          <p:nvPr/>
        </p:nvSpPr>
        <p:spPr>
          <a:xfrm>
            <a:off x="457200" y="1009800"/>
            <a:ext cx="8224200" cy="499536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04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1400" cy="5611320"/>
          </a:xfrm>
          <a:prstGeom prst="rect">
            <a:avLst/>
          </a:prstGeom>
          <a:noFill/>
          <a:ln w="0">
            <a:noFill/>
          </a:ln>
        </p:spPr>
        <p:style>
          <a:lnRef idx="0"/>
          <a:fillRef idx="0"/>
          <a:effectRef idx="0"/>
          <a:fontRef idx="minor"/>
        </p:style>
        <p:txBody>
          <a:bodyPr lIns="90000" rIns="90000" tIns="45000" bIns="45000">
            <a:noAutofit/>
          </a:bodyPr>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5160" y="2276640"/>
            <a:ext cx="65880" cy="6588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1160" y="2492280"/>
            <a:ext cx="65880" cy="6588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37520" y="2565360"/>
            <a:ext cx="65880" cy="6588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5520" y="2852640"/>
            <a:ext cx="65880" cy="6588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18240" y="3141720"/>
            <a:ext cx="65880" cy="6588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3520" y="2781360"/>
            <a:ext cx="65880" cy="6588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2240" y="2781360"/>
            <a:ext cx="65880" cy="6588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5880" y="3068640"/>
            <a:ext cx="65880" cy="6588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57880" y="2060640"/>
            <a:ext cx="65880" cy="6588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2600" y="3141720"/>
            <a:ext cx="65880" cy="6588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1520" y="3429000"/>
            <a:ext cx="65880" cy="6588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197880" y="1989000"/>
            <a:ext cx="65880" cy="6588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3520" y="3573360"/>
            <a:ext cx="65880" cy="6588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78600" y="2205000"/>
            <a:ext cx="65880" cy="6588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2600" y="2060640"/>
            <a:ext cx="65880" cy="6588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6240" y="2276640"/>
            <a:ext cx="65880" cy="6588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89880" y="1844640"/>
            <a:ext cx="65880" cy="6588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6240" y="1844640"/>
            <a:ext cx="65880" cy="6588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6960" y="2492280"/>
            <a:ext cx="65880" cy="6588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3520" y="2205000"/>
            <a:ext cx="65880" cy="6588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6600" y="2637000"/>
            <a:ext cx="65880" cy="6588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4960" y="2924280"/>
            <a:ext cx="65880" cy="6588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4240" y="2997360"/>
            <a:ext cx="65880" cy="6588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0960" y="3141720"/>
            <a:ext cx="65880" cy="6588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0240" y="2637000"/>
            <a:ext cx="65880" cy="6588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grpSp>
        <p:nvGrpSpPr>
          <p:cNvPr id="204" name="Group 31"/>
          <p:cNvGrpSpPr/>
          <p:nvPr/>
        </p:nvGrpSpPr>
        <p:grpSpPr>
          <a:xfrm>
            <a:off x="5400000" y="1607760"/>
            <a:ext cx="251280" cy="345600"/>
            <a:chOff x="5400000" y="1607760"/>
            <a:chExt cx="251280" cy="345600"/>
          </a:xfrm>
        </p:grpSpPr>
        <p:sp>
          <p:nvSpPr>
            <p:cNvPr id="205" name="CustomShape 32"/>
            <p:cNvSpPr/>
            <p:nvPr/>
          </p:nvSpPr>
          <p:spPr>
            <a:xfrm>
              <a:off x="5580000" y="1882080"/>
              <a:ext cx="71280" cy="71280"/>
            </a:xfrm>
            <a:prstGeom prst="ellipse">
              <a:avLst/>
            </a:prstGeom>
            <a:solidFill>
              <a:srgbClr val="eeeeee"/>
            </a:solidFill>
            <a:ln w="9360">
              <a:solidFill>
                <a:schemeClr val="tx1"/>
              </a:solidFill>
              <a:round/>
            </a:ln>
          </p:spPr>
          <p:style>
            <a:lnRef idx="0"/>
            <a:fillRef idx="0"/>
            <a:effectRef idx="0"/>
            <a:fontRef idx="minor"/>
          </p:style>
        </p:sp>
        <p:sp>
          <p:nvSpPr>
            <p:cNvPr id="206" name="CustomShape 33"/>
            <p:cNvSpPr/>
            <p:nvPr/>
          </p:nvSpPr>
          <p:spPr>
            <a:xfrm>
              <a:off x="5400000" y="1607760"/>
              <a:ext cx="179280" cy="3456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AU" sz="1800" spc="-1" strike="noStrike">
                  <a:solidFill>
                    <a:srgbClr val="000000"/>
                  </a:solidFill>
                  <a:latin typeface="Arial"/>
                  <a:ea typeface="DejaVu Sans"/>
                </a:rPr>
                <a:t>?</a:t>
              </a:r>
              <a:endParaRPr b="0" lang="en-AU" sz="1800" spc="-1" strike="noStrike">
                <a:latin typeface="Arial"/>
              </a:endParaRPr>
            </a:p>
          </p:txBody>
        </p:sp>
      </p:gr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58920" y="284796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Images and Machine Learning</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57200" y="274320"/>
            <a:ext cx="8227440" cy="775800"/>
          </a:xfrm>
          <a:prstGeom prst="rect">
            <a:avLst/>
          </a:prstGeom>
          <a:noFill/>
          <a:ln w="0">
            <a:noFill/>
          </a:ln>
        </p:spPr>
        <p:style>
          <a:lnRef idx="0"/>
          <a:fillRef idx="0"/>
          <a:effectRef idx="0"/>
          <a:fontRef idx="minor"/>
        </p:style>
        <p:txBody>
          <a:bodyPr lIns="90000" rIns="90000" tIns="45000" bIns="45000" anchor="ctr">
            <a:noAutofit/>
          </a:bodyPr>
          <a:p>
            <a:pPr marL="216000" indent="-21384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solidFill>
                  <a:srgbClr val="000000"/>
                </a:solidFill>
                <a:latin typeface="Arial"/>
                <a:ea typeface="DejaVu Sans"/>
              </a:rPr>
              <a:t>Image Basics: Pixels</a:t>
            </a:r>
            <a:endParaRPr b="0" lang="en-AU" sz="4400" spc="-1" strike="noStrike">
              <a:latin typeface="Arial"/>
            </a:endParaRPr>
          </a:p>
        </p:txBody>
      </p:sp>
      <p:sp>
        <p:nvSpPr>
          <p:cNvPr id="209" name="CustomShape 2"/>
          <p:cNvSpPr/>
          <p:nvPr/>
        </p:nvSpPr>
        <p:spPr>
          <a:xfrm>
            <a:off x="394920" y="1260000"/>
            <a:ext cx="8433720" cy="5397840"/>
          </a:xfrm>
          <a:prstGeom prst="rect">
            <a:avLst/>
          </a:prstGeom>
          <a:noFill/>
          <a:ln w="0">
            <a:noFill/>
          </a:ln>
        </p:spPr>
        <p:style>
          <a:lnRef idx="0"/>
          <a:fillRef idx="0"/>
          <a:effectRef idx="0"/>
          <a:fontRef idx="minor"/>
        </p:style>
        <p:txBody>
          <a:bodyPr lIns="90000" rIns="90000" tIns="45000" bIns="45000">
            <a:normAutofit/>
          </a:bodyPr>
          <a:p>
            <a:pPr marL="432000" indent="-3218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An image is made up of a rectangular array of dots called </a:t>
            </a:r>
            <a:r>
              <a:rPr b="1" lang="en-AU" sz="2000" spc="-1" strike="noStrike">
                <a:solidFill>
                  <a:srgbClr val="000000"/>
                </a:solidFill>
                <a:latin typeface="Arial"/>
                <a:ea typeface="DejaVu Sans"/>
              </a:rPr>
              <a:t>pixels</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8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Each pixel has a value in the </a:t>
            </a:r>
            <a:r>
              <a:rPr b="1" lang="en-AU" sz="2000" spc="-1" strike="noStrike">
                <a:solidFill>
                  <a:srgbClr val="000000"/>
                </a:solidFill>
                <a:latin typeface="Arial"/>
                <a:ea typeface="DejaVu Sans"/>
              </a:rPr>
              <a:t>range 0 to 2</a:t>
            </a:r>
            <a:r>
              <a:rPr b="1" lang="en-AU" sz="2000" spc="-1" strike="noStrike" baseline="30000">
                <a:solidFill>
                  <a:srgbClr val="000000"/>
                </a:solidFill>
                <a:latin typeface="Arial"/>
                <a:ea typeface="DejaVu Sans"/>
              </a:rPr>
              <a:t>n</a:t>
            </a:r>
            <a:r>
              <a:rPr b="1" lang="en-AU" sz="2000" spc="-1" strike="noStrike">
                <a:solidFill>
                  <a:srgbClr val="000000"/>
                </a:solidFill>
                <a:latin typeface="Arial"/>
                <a:ea typeface="DejaVu Sans"/>
              </a:rPr>
              <a:t> -1</a:t>
            </a:r>
            <a:r>
              <a:rPr b="0" lang="en-AU" sz="2000" spc="-1" strike="noStrike">
                <a:solidFill>
                  <a:srgbClr val="000000"/>
                </a:solidFill>
                <a:latin typeface="Arial"/>
                <a:ea typeface="DejaVu Sans"/>
              </a:rPr>
              <a:t> for some integer n</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8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Typically, </a:t>
            </a:r>
            <a:r>
              <a:rPr b="1" lang="en-AU" sz="2000" spc="-1" strike="noStrike">
                <a:solidFill>
                  <a:srgbClr val="000000"/>
                </a:solidFill>
                <a:latin typeface="Arial"/>
                <a:ea typeface="DejaVu Sans"/>
              </a:rPr>
              <a:t>n might be 8, 16 or 24</a:t>
            </a:r>
            <a:r>
              <a:rPr b="0" lang="en-AU" sz="2000" spc="-1" strike="noStrike">
                <a:solidFill>
                  <a:srgbClr val="000000"/>
                </a:solidFill>
                <a:latin typeface="Arial"/>
                <a:ea typeface="DejaVu Sans"/>
              </a:rPr>
              <a:t> (8 bit, 16 bit or 24 bit)</a:t>
            </a:r>
            <a:endParaRPr b="0" lang="en-AU" sz="2000" spc="-1" strike="noStrike">
              <a:latin typeface="Arial"/>
            </a:endParaRPr>
          </a:p>
          <a:p>
            <a:pPr marL="432000" indent="-3218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correspond to 0..255, 0..65535, 0..16777215</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8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bright pixel would have a high value, e.g. 255</a:t>
            </a:r>
            <a:endParaRPr b="0" lang="en-AU" sz="2000" spc="-1" strike="noStrike">
              <a:latin typeface="Arial"/>
            </a:endParaRPr>
          </a:p>
          <a:p>
            <a:pPr marL="432000" indent="-3218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dark pixel would have a low value, e.g. 0</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8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ea typeface="DejaVu Sans"/>
              </a:rPr>
              <a:t>Colour</a:t>
            </a:r>
            <a:r>
              <a:rPr b="0" lang="en-AU" sz="2000" spc="-1" strike="noStrike">
                <a:solidFill>
                  <a:srgbClr val="000000"/>
                </a:solidFill>
                <a:latin typeface="Arial"/>
                <a:ea typeface="DejaVu Sans"/>
              </a:rPr>
              <a:t> is usually represented as triples of numbers. </a:t>
            </a:r>
            <a:endParaRPr b="0" lang="en-AU" sz="2000" spc="-1" strike="noStrike">
              <a:latin typeface="Arial"/>
            </a:endParaRPr>
          </a:p>
          <a:p>
            <a:pPr marL="432000" indent="-3218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For instance, in </a:t>
            </a:r>
            <a:r>
              <a:rPr b="1" lang="en-AU" sz="2000" spc="-1" strike="noStrike">
                <a:solidFill>
                  <a:srgbClr val="ff0000"/>
                </a:solidFill>
                <a:latin typeface="Arial"/>
                <a:ea typeface="DejaVu Sans"/>
              </a:rPr>
              <a:t>R</a:t>
            </a:r>
            <a:r>
              <a:rPr b="1" lang="en-AU" sz="2000" spc="-1" strike="noStrike">
                <a:solidFill>
                  <a:srgbClr val="99cc00"/>
                </a:solidFill>
                <a:latin typeface="Arial"/>
                <a:ea typeface="DejaVu Sans"/>
              </a:rPr>
              <a:t>G</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 format the triple (255,255,0) would represent maximum brightness </a:t>
            </a:r>
            <a:r>
              <a:rPr b="1" lang="en-AU" sz="2000" spc="-1" strike="noStrike">
                <a:solidFill>
                  <a:srgbClr val="ff0000"/>
                </a:solidFill>
                <a:latin typeface="Arial"/>
                <a:ea typeface="DejaVu Sans"/>
              </a:rPr>
              <a:t>R</a:t>
            </a:r>
            <a:r>
              <a:rPr b="0" lang="en-AU" sz="2000" spc="-1" strike="noStrike">
                <a:solidFill>
                  <a:srgbClr val="ff0000"/>
                </a:solidFill>
                <a:latin typeface="Arial"/>
                <a:ea typeface="DejaVu Sans"/>
              </a:rPr>
              <a:t>ed and </a:t>
            </a:r>
            <a:r>
              <a:rPr b="0" lang="en-AU" sz="2000" spc="-1" strike="noStrike">
                <a:solidFill>
                  <a:srgbClr val="99cc00"/>
                </a:solidFill>
                <a:latin typeface="Arial"/>
                <a:ea typeface="DejaVu Sans"/>
              </a:rPr>
              <a:t>Green, with no </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lue. </a:t>
            </a:r>
            <a:endParaRPr b="0" lang="en-AU" sz="2000" spc="-1" strike="noStrike">
              <a:latin typeface="Arial"/>
            </a:endParaRPr>
          </a:p>
          <a:p>
            <a:pPr lvl="1" marL="864000" indent="-321840">
              <a:lnSpc>
                <a:spcPct val="100000"/>
              </a:lnSpc>
              <a:spcBef>
                <a:spcPts val="499"/>
              </a:spcBef>
              <a:buClr>
                <a:srgbClr val="000000"/>
              </a:buClr>
              <a:buSzPct val="75000"/>
              <a:buFont typeface="Symbo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333399"/>
                </a:solidFill>
                <a:latin typeface="Arial"/>
                <a:ea typeface="DejaVu Sans"/>
              </a:rPr>
              <a:t>Most people would perceive this as</a:t>
            </a:r>
            <a:r>
              <a:rPr b="0" lang="en-AU" sz="2000" spc="-1" strike="noStrike">
                <a:solidFill>
                  <a:srgbClr val="ffff00"/>
                </a:solidFill>
                <a:latin typeface="Arial"/>
                <a:ea typeface="DejaVu Sans"/>
              </a:rPr>
              <a:t> </a:t>
            </a:r>
            <a:r>
              <a:rPr b="0" lang="en-AU" sz="2000" spc="-1" strike="noStrike">
                <a:solidFill>
                  <a:srgbClr val="d2c62e"/>
                </a:solidFill>
                <a:latin typeface="Arial"/>
                <a:ea typeface="DejaVu Sans"/>
              </a:rPr>
              <a:t>yellow.</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40000" y="180000"/>
            <a:ext cx="8227440" cy="775800"/>
          </a:xfrm>
          <a:prstGeom prst="rect">
            <a:avLst/>
          </a:prstGeom>
          <a:noFill/>
          <a:ln w="0">
            <a:noFill/>
          </a:ln>
        </p:spPr>
        <p:style>
          <a:lnRef idx="0"/>
          <a:fillRef idx="0"/>
          <a:effectRef idx="0"/>
          <a:fontRef idx="minor"/>
        </p:style>
        <p:txBody>
          <a:bodyPr lIns="90000" rIns="90000" tIns="45000" bIns="45000" anchor="ctr">
            <a:noAutofit/>
          </a:bodyPr>
          <a:p>
            <a:pPr marL="216000" indent="-21384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solidFill>
                  <a:srgbClr val="000000"/>
                </a:solidFill>
                <a:latin typeface="Arial"/>
                <a:ea typeface="DejaVu Sans"/>
              </a:rPr>
              <a:t>The Mathematics of Image Analysis</a:t>
            </a:r>
            <a:endParaRPr b="0" lang="en-AU" sz="3200" spc="-1" strike="noStrike">
              <a:latin typeface="Arial"/>
            </a:endParaRPr>
          </a:p>
        </p:txBody>
      </p:sp>
      <p:sp>
        <p:nvSpPr>
          <p:cNvPr id="211" name="CustomShape 2"/>
          <p:cNvSpPr/>
          <p:nvPr/>
        </p:nvSpPr>
        <p:spPr>
          <a:xfrm>
            <a:off x="468360" y="907560"/>
            <a:ext cx="4461840" cy="5471640"/>
          </a:xfrm>
          <a:prstGeom prst="rect">
            <a:avLst/>
          </a:prstGeom>
          <a:noFill/>
          <a:ln w="0">
            <a:noFill/>
          </a:ln>
        </p:spPr>
        <p:style>
          <a:lnRef idx="0"/>
          <a:fillRef idx="0"/>
          <a:effectRef idx="0"/>
          <a:fontRef idx="minor"/>
        </p:style>
        <p:txBody>
          <a:bodyPr lIns="90000" rIns="90000" tIns="45000" bIns="45000">
            <a:normAutofit fontScale="89000"/>
          </a:bodyPr>
          <a:p>
            <a:pPr marL="432000" indent="-32184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At its core, image analysis applies </a:t>
            </a:r>
            <a:r>
              <a:rPr b="1" lang="en-AU" sz="2000" spc="-1" strike="noStrike">
                <a:solidFill>
                  <a:srgbClr val="000000"/>
                </a:solidFill>
                <a:latin typeface="Arial"/>
                <a:ea typeface="DejaVu Sans"/>
              </a:rPr>
              <a:t>functions</a:t>
            </a:r>
            <a:r>
              <a:rPr b="0" lang="en-AU" sz="2000" spc="-1" strike="noStrike">
                <a:solidFill>
                  <a:srgbClr val="000000"/>
                </a:solidFill>
                <a:latin typeface="Arial"/>
                <a:ea typeface="DejaVu Sans"/>
              </a:rPr>
              <a:t> to </a:t>
            </a:r>
            <a:r>
              <a:rPr b="1" lang="en-AU" sz="2000" spc="-1" strike="noStrike">
                <a:solidFill>
                  <a:srgbClr val="000000"/>
                </a:solidFill>
                <a:latin typeface="Arial"/>
                <a:ea typeface="DejaVu Sans"/>
              </a:rPr>
              <a:t>matrices</a:t>
            </a:r>
            <a:r>
              <a:rPr b="0" lang="en-AU" sz="2000" spc="-1" strike="noStrike">
                <a:solidFill>
                  <a:srgbClr val="000000"/>
                </a:solidFill>
                <a:latin typeface="Arial"/>
                <a:ea typeface="DejaVu Sans"/>
              </a:rPr>
              <a:t> of numbers.</a:t>
            </a:r>
            <a:endParaRPr b="0" lang="en-AU" sz="2000" spc="-1" strike="noStrike">
              <a:latin typeface="Arial"/>
            </a:endParaRPr>
          </a:p>
          <a:p>
            <a:pPr>
              <a:lnSpc>
                <a:spcPct val="100000"/>
              </a:lnSpc>
              <a:spcBef>
                <a:spcPts val="2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84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We denote the values (intensity) in row x, column y by </a:t>
            </a:r>
            <a:r>
              <a:rPr b="1" lang="en-AU" sz="2000" spc="-1" strike="noStrike">
                <a:solidFill>
                  <a:srgbClr val="000000"/>
                </a:solidFill>
                <a:latin typeface="Arial"/>
                <a:ea typeface="DejaVu Sans"/>
              </a:rPr>
              <a:t>I(x,y)</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84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 </a:t>
            </a:r>
            <a:r>
              <a:rPr b="1" lang="en-AU" sz="2000" spc="-1" strike="noStrike">
                <a:solidFill>
                  <a:srgbClr val="000000"/>
                </a:solidFill>
                <a:latin typeface="Arial"/>
                <a:ea typeface="DejaVu Sans"/>
              </a:rPr>
              <a:t>brightness increase</a:t>
            </a:r>
            <a:r>
              <a:rPr b="0" lang="en-AU" sz="2000" spc="-1" strike="noStrike">
                <a:solidFill>
                  <a:srgbClr val="000000"/>
                </a:solidFill>
                <a:latin typeface="Arial"/>
                <a:ea typeface="DejaVu Sans"/>
              </a:rPr>
              <a:t> might be performed by the function</a:t>
            </a:r>
            <a:endParaRPr b="0" lang="en-AU" sz="2000" spc="-1" strike="noStrike">
              <a:latin typeface="Arial"/>
            </a:endParaRPr>
          </a:p>
          <a:p>
            <a:pPr marL="342720" indent="-34056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I(x,y) + 20</a:t>
            </a:r>
            <a:endParaRPr b="0" lang="en-AU" sz="2000" spc="-1" strike="noStrike">
              <a:latin typeface="Arial"/>
            </a:endParaRPr>
          </a:p>
          <a:p>
            <a:pPr marL="342720" indent="-340560">
              <a:lnSpc>
                <a:spcPct val="100000"/>
              </a:lnSpc>
              <a:spcBef>
                <a:spcPts val="499"/>
              </a:spcBef>
              <a:tabLst>
                <a:tab algn="l" pos="0"/>
              </a:tabLst>
            </a:pPr>
            <a:endParaRPr b="0" lang="en-AU" sz="2000" spc="-1" strike="noStrike">
              <a:latin typeface="Arial"/>
            </a:endParaRPr>
          </a:p>
          <a:p>
            <a:pPr marL="342720" indent="-340560">
              <a:lnSpc>
                <a:spcPct val="100000"/>
              </a:lnSpc>
              <a:spcBef>
                <a:spcPts val="249"/>
              </a:spcBef>
              <a:tabLst>
                <a:tab algn="l" pos="0"/>
              </a:tabLst>
            </a:pPr>
            <a:endParaRPr b="0" lang="en-AU" sz="2000" spc="-1" strike="noStrike">
              <a:latin typeface="Arial"/>
            </a:endParaRPr>
          </a:p>
          <a:p>
            <a:pPr marL="432000" indent="-32184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an </a:t>
            </a:r>
            <a:r>
              <a:rPr b="1" lang="en-AU" sz="2000" spc="-1" strike="noStrike">
                <a:solidFill>
                  <a:srgbClr val="000000"/>
                </a:solidFill>
                <a:latin typeface="Arial"/>
                <a:ea typeface="DejaVu Sans"/>
              </a:rPr>
              <a:t>object detector</a:t>
            </a:r>
            <a:r>
              <a:rPr b="0" lang="en-AU" sz="2000" spc="-1" strike="noStrike">
                <a:solidFill>
                  <a:srgbClr val="000000"/>
                </a:solidFill>
                <a:latin typeface="Arial"/>
                <a:ea typeface="DejaVu Sans"/>
              </a:rPr>
              <a:t> assigns individual objects a unique number</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4056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255,  if  I(x,y) &gt; 100</a:t>
            </a:r>
            <a:endParaRPr b="0" lang="en-AU" sz="2000" spc="-1" strike="noStrike">
              <a:latin typeface="Arial"/>
            </a:endParaRPr>
          </a:p>
          <a:p>
            <a:pPr marL="342720" indent="-34056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0,  otherwise</a:t>
            </a:r>
            <a:endParaRPr b="0" lang="en-AU" sz="2000" spc="-1" strike="noStrike">
              <a:latin typeface="Arial"/>
            </a:endParaRPr>
          </a:p>
        </p:txBody>
      </p:sp>
      <p:graphicFrame>
        <p:nvGraphicFramePr>
          <p:cNvPr id="212" name="Table 3"/>
          <p:cNvGraphicFramePr/>
          <p:nvPr/>
        </p:nvGraphicFramePr>
        <p:xfrm>
          <a:off x="5485320" y="121428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3" name="Table 4"/>
          <p:cNvGraphicFramePr/>
          <p:nvPr/>
        </p:nvGraphicFramePr>
        <p:xfrm>
          <a:off x="5485320" y="31039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4" name="Table 5"/>
          <p:cNvGraphicFramePr/>
          <p:nvPr/>
        </p:nvGraphicFramePr>
        <p:xfrm>
          <a:off x="5485320" y="48841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15" name="CustomShape 1"/>
          <p:cNvSpPr/>
          <p:nvPr/>
        </p:nvSpPr>
        <p:spPr>
          <a:xfrm>
            <a:off x="457200" y="274680"/>
            <a:ext cx="8224200" cy="772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16" name="CustomShape 2"/>
          <p:cNvSpPr/>
          <p:nvPr/>
        </p:nvSpPr>
        <p:spPr>
          <a:xfrm>
            <a:off x="457200" y="1125360"/>
            <a:ext cx="8224200" cy="4995360"/>
          </a:xfrm>
          <a:prstGeom prst="rect">
            <a:avLst/>
          </a:prstGeom>
          <a:noFill/>
          <a:ln w="0">
            <a:noFill/>
          </a:ln>
        </p:spPr>
        <p:style>
          <a:lnRef idx="0"/>
          <a:fillRef idx="0"/>
          <a:effectRef idx="0"/>
          <a:fontRef idx="minor"/>
        </p:style>
      </p:sp>
      <p:sp>
        <p:nvSpPr>
          <p:cNvPr id="217" name="CustomShape 3"/>
          <p:cNvSpPr/>
          <p:nvPr/>
        </p:nvSpPr>
        <p:spPr>
          <a:xfrm>
            <a:off x="660240" y="929520"/>
            <a:ext cx="3569040" cy="4995360"/>
          </a:xfrm>
          <a:prstGeom prst="rect">
            <a:avLst/>
          </a:prstGeom>
          <a:noFill/>
          <a:ln w="0">
            <a:noFill/>
          </a:ln>
        </p:spPr>
        <p:style>
          <a:lnRef idx="0"/>
          <a:fillRef idx="0"/>
          <a:effectRef idx="0"/>
          <a:fontRef idx="minor"/>
        </p:style>
        <p:txBody>
          <a:bodyPr lIns="90000" rIns="90000" tIns="45000" bIns="45000">
            <a:noAutofit/>
          </a:bodyPr>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18" name="CustomShape 4"/>
          <p:cNvSpPr/>
          <p:nvPr/>
        </p:nvSpPr>
        <p:spPr>
          <a:xfrm>
            <a:off x="4866840" y="929520"/>
            <a:ext cx="3569040" cy="4995360"/>
          </a:xfrm>
          <a:prstGeom prst="rect">
            <a:avLst/>
          </a:prstGeom>
          <a:noFill/>
          <a:ln w="0">
            <a:noFill/>
          </a:ln>
        </p:spPr>
        <p:style>
          <a:lnRef idx="0"/>
          <a:fillRef idx="0"/>
          <a:effectRef idx="0"/>
          <a:fontRef idx="minor"/>
        </p:style>
        <p:txBody>
          <a:bodyPr lIns="90000" rIns="90000" tIns="45000" bIns="45000">
            <a:noAutofit/>
          </a:bodyPr>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76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19" name="Picture 2" descr=""/>
          <p:cNvPicPr/>
          <p:nvPr/>
        </p:nvPicPr>
        <p:blipFill>
          <a:blip r:embed="rId1"/>
          <a:stretch/>
        </p:blipFill>
        <p:spPr>
          <a:xfrm>
            <a:off x="1082160" y="1414080"/>
            <a:ext cx="2239560" cy="1893960"/>
          </a:xfrm>
          <a:prstGeom prst="rect">
            <a:avLst/>
          </a:prstGeom>
          <a:ln w="0">
            <a:noFill/>
          </a:ln>
        </p:spPr>
      </p:pic>
      <p:sp>
        <p:nvSpPr>
          <p:cNvPr id="220" name="CustomShape 5"/>
          <p:cNvSpPr/>
          <p:nvPr/>
        </p:nvSpPr>
        <p:spPr>
          <a:xfrm>
            <a:off x="965880" y="3386160"/>
            <a:ext cx="250200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21" name="Picture 7" descr="A picture containing chart&#10;&#10;Description automatically generated"/>
          <p:cNvPicPr/>
          <p:nvPr/>
        </p:nvPicPr>
        <p:blipFill>
          <a:blip r:embed="rId2"/>
          <a:stretch/>
        </p:blipFill>
        <p:spPr>
          <a:xfrm>
            <a:off x="1094400" y="4346280"/>
            <a:ext cx="2239560" cy="1893960"/>
          </a:xfrm>
          <a:prstGeom prst="rect">
            <a:avLst/>
          </a:prstGeom>
          <a:ln w="0">
            <a:noFill/>
          </a:ln>
        </p:spPr>
      </p:pic>
      <p:sp>
        <p:nvSpPr>
          <p:cNvPr id="222" name="CustomShape 6"/>
          <p:cNvSpPr/>
          <p:nvPr/>
        </p:nvSpPr>
        <p:spPr>
          <a:xfrm>
            <a:off x="5195160" y="3386160"/>
            <a:ext cx="38653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23" name="CustomShape 7"/>
          <p:cNvSpPr/>
          <p:nvPr/>
        </p:nvSpPr>
        <p:spPr>
          <a:xfrm>
            <a:off x="997560" y="6213960"/>
            <a:ext cx="38653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24" name="Picture 10" descr="A picture containing text, colorful, bird, yellow&#10;&#10;Description automatically generated"/>
          <p:cNvPicPr/>
          <p:nvPr/>
        </p:nvPicPr>
        <p:blipFill>
          <a:blip r:embed="rId3"/>
          <a:stretch/>
        </p:blipFill>
        <p:spPr>
          <a:xfrm>
            <a:off x="5303880" y="1400400"/>
            <a:ext cx="2239560" cy="1893960"/>
          </a:xfrm>
          <a:prstGeom prst="rect">
            <a:avLst/>
          </a:prstGeom>
          <a:ln w="0">
            <a:noFill/>
          </a:ln>
        </p:spPr>
      </p:pic>
      <p:sp>
        <p:nvSpPr>
          <p:cNvPr id="225" name="CustomShape 8"/>
          <p:cNvSpPr/>
          <p:nvPr/>
        </p:nvSpPr>
        <p:spPr>
          <a:xfrm>
            <a:off x="5195160" y="6213960"/>
            <a:ext cx="38653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26" name="Picture 13" descr="A picture containing silhouette, outdoor object&#10;&#10;Description automatically generated"/>
          <p:cNvPicPr/>
          <p:nvPr/>
        </p:nvPicPr>
        <p:blipFill>
          <a:blip r:embed="rId4"/>
          <a:stretch/>
        </p:blipFill>
        <p:spPr>
          <a:xfrm>
            <a:off x="5301000" y="4340160"/>
            <a:ext cx="2157840" cy="18248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8296</TotalTime>
  <Application>LibreOffice/7.0.5.2$Linux_X86_64 LibreOffice_project/00$Build-2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2021-04-14T12:16:28Z</dcterms:modified>
  <cp:revision>768</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